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148.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137.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141.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47.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51.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43.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 id="379" r:id="rId128"/>
    <p:sldId id="380" r:id="rId129"/>
    <p:sldId id="381" r:id="rId130"/>
    <p:sldId id="382" r:id="rId131"/>
    <p:sldId id="383" r:id="rId132"/>
    <p:sldId id="384" r:id="rId133"/>
    <p:sldId id="385" r:id="rId134"/>
    <p:sldId id="386" r:id="rId135"/>
    <p:sldId id="387" r:id="rId136"/>
    <p:sldId id="388" r:id="rId137"/>
    <p:sldId id="389" r:id="rId138"/>
    <p:sldId id="390" r:id="rId139"/>
    <p:sldId id="391" r:id="rId140"/>
    <p:sldId id="392" r:id="rId141"/>
    <p:sldId id="393" r:id="rId142"/>
    <p:sldId id="394" r:id="rId143"/>
    <p:sldId id="395" r:id="rId144"/>
    <p:sldId id="396" r:id="rId145"/>
    <p:sldId id="397" r:id="rId146"/>
    <p:sldId id="398" r:id="rId147"/>
    <p:sldId id="399" r:id="rId148"/>
    <p:sldId id="400" r:id="rId149"/>
    <p:sldId id="401" r:id="rId150"/>
    <p:sldId id="402" r:id="rId151"/>
    <p:sldId id="403" r:id="rId152"/>
    <p:sldId id="404" r:id="rId153"/>
    <p:sldId id="405" r:id="rId154"/>
    <p:sldId id="406" r:id="rId155"/>
    <p:sldId id="407" r:id="rId156"/>
  </p:sldIdLst>
  <p:sldSz cy="5143500" cx="9144000"/>
  <p:notesSz cx="6858000" cy="9144000"/>
  <p:embeddedFontLst>
    <p:embeddedFont>
      <p:font typeface="Inter Light"/>
      <p:regular r:id="rId157"/>
      <p:bold r:id="rId158"/>
    </p:embeddedFont>
    <p:embeddedFont>
      <p:font typeface="Inter"/>
      <p:regular r:id="rId159"/>
      <p:bold r:id="rId160"/>
    </p:embeddedFont>
    <p:embeddedFont>
      <p:font typeface="Bitter"/>
      <p:regular r:id="rId161"/>
      <p:bold r:id="rId162"/>
      <p:italic r:id="rId163"/>
      <p:boldItalic r:id="rId164"/>
    </p:embeddedFont>
    <p:embeddedFont>
      <p:font typeface="Helvetica Neue"/>
      <p:regular r:id="rId165"/>
      <p:bold r:id="rId166"/>
      <p:italic r:id="rId167"/>
      <p:boldItalic r:id="rId1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9" Type="http://schemas.openxmlformats.org/officeDocument/2006/relationships/slide" Target="slides/slide105.xml"/><Relationship Id="rId108" Type="http://schemas.openxmlformats.org/officeDocument/2006/relationships/slide" Target="slides/slide104.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26" Type="http://schemas.openxmlformats.org/officeDocument/2006/relationships/slide" Target="slides/slide22.xml"/><Relationship Id="rId121" Type="http://schemas.openxmlformats.org/officeDocument/2006/relationships/slide" Target="slides/slide117.xml"/><Relationship Id="rId25" Type="http://schemas.openxmlformats.org/officeDocument/2006/relationships/slide" Target="slides/slide21.xml"/><Relationship Id="rId120" Type="http://schemas.openxmlformats.org/officeDocument/2006/relationships/slide" Target="slides/slide116.xml"/><Relationship Id="rId28" Type="http://schemas.openxmlformats.org/officeDocument/2006/relationships/slide" Target="slides/slide24.xml"/><Relationship Id="rId27" Type="http://schemas.openxmlformats.org/officeDocument/2006/relationships/slide" Target="slides/slide23.xml"/><Relationship Id="rId125" Type="http://schemas.openxmlformats.org/officeDocument/2006/relationships/slide" Target="slides/slide121.xml"/><Relationship Id="rId29" Type="http://schemas.openxmlformats.org/officeDocument/2006/relationships/slide" Target="slides/slide25.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9" Type="http://schemas.openxmlformats.org/officeDocument/2006/relationships/slide" Target="slides/slide115.xml"/><Relationship Id="rId15" Type="http://schemas.openxmlformats.org/officeDocument/2006/relationships/slide" Target="slides/slide11.xml"/><Relationship Id="rId110" Type="http://schemas.openxmlformats.org/officeDocument/2006/relationships/slide" Target="slides/slide106.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14" Type="http://schemas.openxmlformats.org/officeDocument/2006/relationships/slide" Target="slides/slide110.xml"/><Relationship Id="rId18" Type="http://schemas.openxmlformats.org/officeDocument/2006/relationships/slide" Target="slides/slide14.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150" Type="http://schemas.openxmlformats.org/officeDocument/2006/relationships/slide" Target="slides/slide146.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slide" Target="slides/slide145.xml"/><Relationship Id="rId4" Type="http://schemas.openxmlformats.org/officeDocument/2006/relationships/notesMaster" Target="notesMasters/notesMaster1.xml"/><Relationship Id="rId148" Type="http://schemas.openxmlformats.org/officeDocument/2006/relationships/slide" Target="slides/slide144.xml"/><Relationship Id="rId9" Type="http://schemas.openxmlformats.org/officeDocument/2006/relationships/slide" Target="slides/slide5.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5" Type="http://schemas.openxmlformats.org/officeDocument/2006/relationships/slide" Target="slides/slide1.xml"/><Relationship Id="rId147" Type="http://schemas.openxmlformats.org/officeDocument/2006/relationships/slide" Target="slides/slide143.xml"/><Relationship Id="rId6" Type="http://schemas.openxmlformats.org/officeDocument/2006/relationships/slide" Target="slides/slide2.xml"/><Relationship Id="rId146" Type="http://schemas.openxmlformats.org/officeDocument/2006/relationships/slide" Target="slides/slide142.xml"/><Relationship Id="rId7" Type="http://schemas.openxmlformats.org/officeDocument/2006/relationships/slide" Target="slides/slide3.xml"/><Relationship Id="rId145" Type="http://schemas.openxmlformats.org/officeDocument/2006/relationships/slide" Target="slides/slide141.xml"/><Relationship Id="rId8" Type="http://schemas.openxmlformats.org/officeDocument/2006/relationships/slide" Target="slides/slide4.xml"/><Relationship Id="rId144" Type="http://schemas.openxmlformats.org/officeDocument/2006/relationships/slide" Target="slides/slide140.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165" Type="http://schemas.openxmlformats.org/officeDocument/2006/relationships/font" Target="fonts/HelveticaNeue-regular.fntdata"/><Relationship Id="rId69" Type="http://schemas.openxmlformats.org/officeDocument/2006/relationships/slide" Target="slides/slide65.xml"/><Relationship Id="rId164" Type="http://schemas.openxmlformats.org/officeDocument/2006/relationships/font" Target="fonts/Bitter-boldItalic.fntdata"/><Relationship Id="rId163" Type="http://schemas.openxmlformats.org/officeDocument/2006/relationships/font" Target="fonts/Bitter-italic.fntdata"/><Relationship Id="rId162" Type="http://schemas.openxmlformats.org/officeDocument/2006/relationships/font" Target="fonts/Bitter-bold.fntdata"/><Relationship Id="rId168" Type="http://schemas.openxmlformats.org/officeDocument/2006/relationships/font" Target="fonts/HelveticaNeue-boldItalic.fntdata"/><Relationship Id="rId167" Type="http://schemas.openxmlformats.org/officeDocument/2006/relationships/font" Target="fonts/HelveticaNeue-italic.fntdata"/><Relationship Id="rId166" Type="http://schemas.openxmlformats.org/officeDocument/2006/relationships/font" Target="fonts/HelveticaNeue-bold.fntdata"/><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161" Type="http://schemas.openxmlformats.org/officeDocument/2006/relationships/font" Target="fonts/Bitter-regular.fntdata"/><Relationship Id="rId54" Type="http://schemas.openxmlformats.org/officeDocument/2006/relationships/slide" Target="slides/slide50.xml"/><Relationship Id="rId160" Type="http://schemas.openxmlformats.org/officeDocument/2006/relationships/font" Target="fonts/Inter-bold.fntdata"/><Relationship Id="rId57" Type="http://schemas.openxmlformats.org/officeDocument/2006/relationships/slide" Target="slides/slide53.xml"/><Relationship Id="rId56" Type="http://schemas.openxmlformats.org/officeDocument/2006/relationships/slide" Target="slides/slide52.xml"/><Relationship Id="rId159" Type="http://schemas.openxmlformats.org/officeDocument/2006/relationships/font" Target="fonts/Inter-regular.fntdata"/><Relationship Id="rId59" Type="http://schemas.openxmlformats.org/officeDocument/2006/relationships/slide" Target="slides/slide55.xml"/><Relationship Id="rId154" Type="http://schemas.openxmlformats.org/officeDocument/2006/relationships/slide" Target="slides/slide150.xml"/><Relationship Id="rId58" Type="http://schemas.openxmlformats.org/officeDocument/2006/relationships/slide" Target="slides/slide54.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8" Type="http://schemas.openxmlformats.org/officeDocument/2006/relationships/font" Target="fonts/InterLight-bold.fntdata"/><Relationship Id="rId157" Type="http://schemas.openxmlformats.org/officeDocument/2006/relationships/font" Target="fonts/InterLight-regular.fntdata"/><Relationship Id="rId156" Type="http://schemas.openxmlformats.org/officeDocument/2006/relationships/slide" Target="slides/slide152.xml"/><Relationship Id="rId155" Type="http://schemas.openxmlformats.org/officeDocument/2006/relationships/slide" Target="slides/slide1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e0d2666f43_2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e0d2666f43_2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33642080d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33642080d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133ea078f06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133ea078f06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133ea078f06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133ea078f06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33ea078f06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33ea078f06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133ea078f06_0_3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133ea078f06_0_3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133ea078f06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133ea078f06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33ea078f06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33ea078f06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33ea078f06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33ea078f06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33ea078f06_0_3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33ea078f06_0_3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33ea078f06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33ea078f06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11fd4b5f6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11fd4b5f6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33642080de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33642080de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4" name="Shape 974"/>
        <p:cNvGrpSpPr/>
        <p:nvPr/>
      </p:nvGrpSpPr>
      <p:grpSpPr>
        <a:xfrm>
          <a:off x="0" y="0"/>
          <a:ext cx="0" cy="0"/>
          <a:chOff x="0" y="0"/>
          <a:chExt cx="0" cy="0"/>
        </a:xfrm>
      </p:grpSpPr>
      <p:sp>
        <p:nvSpPr>
          <p:cNvPr id="975" name="Google Shape;975;g11fd4b5f61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11fd4b5f61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11fd4b5f61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11fd4b5f61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1fd4b5f61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1fd4b5f61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5" name="Shape 995"/>
        <p:cNvGrpSpPr/>
        <p:nvPr/>
      </p:nvGrpSpPr>
      <p:grpSpPr>
        <a:xfrm>
          <a:off x="0" y="0"/>
          <a:ext cx="0" cy="0"/>
          <a:chOff x="0" y="0"/>
          <a:chExt cx="0" cy="0"/>
        </a:xfrm>
      </p:grpSpPr>
      <p:sp>
        <p:nvSpPr>
          <p:cNvPr id="996" name="Google Shape;996;g11fd4b5f61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11fd4b5f61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11fd4b5f61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11fd4b5f61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g11fd4b5f612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11fd4b5f612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6" name="Shape 1036"/>
        <p:cNvGrpSpPr/>
        <p:nvPr/>
      </p:nvGrpSpPr>
      <p:grpSpPr>
        <a:xfrm>
          <a:off x="0" y="0"/>
          <a:ext cx="0" cy="0"/>
          <a:chOff x="0" y="0"/>
          <a:chExt cx="0" cy="0"/>
        </a:xfrm>
      </p:grpSpPr>
      <p:sp>
        <p:nvSpPr>
          <p:cNvPr id="1037" name="Google Shape;1037;g11fd4b5f61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8" name="Google Shape;1038;g11fd4b5f61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1fd4b5f61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1fd4b5f61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1fd4b5f61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1fd4b5f61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11fd4b5f612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11fd4b5f612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33642080de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33642080de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TLS：线程私有的全局数据，在线程中可共享访问，跨线程之间无法访问。</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11fd4b5f612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11fd4b5f612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11fd4b5f612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11fd4b5f612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fd4b5f612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1fd4b5f612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11fd4b5f612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11fd4b5f612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11fd4b5f612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11fd4b5f612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9" name="Shape 1099"/>
        <p:cNvGrpSpPr/>
        <p:nvPr/>
      </p:nvGrpSpPr>
      <p:grpSpPr>
        <a:xfrm>
          <a:off x="0" y="0"/>
          <a:ext cx="0" cy="0"/>
          <a:chOff x="0" y="0"/>
          <a:chExt cx="0" cy="0"/>
        </a:xfrm>
      </p:grpSpPr>
      <p:sp>
        <p:nvSpPr>
          <p:cNvPr id="1100" name="Google Shape;1100;g11fd4b5f612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1" name="Google Shape;1101;g11fd4b5f612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7" name="Shape 1107"/>
        <p:cNvGrpSpPr/>
        <p:nvPr/>
      </p:nvGrpSpPr>
      <p:grpSpPr>
        <a:xfrm>
          <a:off x="0" y="0"/>
          <a:ext cx="0" cy="0"/>
          <a:chOff x="0" y="0"/>
          <a:chExt cx="0" cy="0"/>
        </a:xfrm>
      </p:grpSpPr>
      <p:sp>
        <p:nvSpPr>
          <p:cNvPr id="1108" name="Google Shape;1108;g11fd4b5f612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9" name="Google Shape;1109;g11fd4b5f612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11fd4b5f612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11fd4b5f612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11fd4b5f612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11fd4b5f612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11fd4b5f612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11fd4b5f612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33642080d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33642080d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11fd4b5f612_0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11fd4b5f612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11fd4b5f612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11fd4b5f612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11fd4b5f612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11fd4b5f612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1fd4b5f612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1fd4b5f612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11fd4b5f612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11fd4b5f61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4" name="Shape 1174"/>
        <p:cNvGrpSpPr/>
        <p:nvPr/>
      </p:nvGrpSpPr>
      <p:grpSpPr>
        <a:xfrm>
          <a:off x="0" y="0"/>
          <a:ext cx="0" cy="0"/>
          <a:chOff x="0" y="0"/>
          <a:chExt cx="0" cy="0"/>
        </a:xfrm>
      </p:grpSpPr>
      <p:sp>
        <p:nvSpPr>
          <p:cNvPr id="1175" name="Google Shape;1175;g11fd4b5f612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6" name="Google Shape;1176;g11fd4b5f612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1fd4b5f612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1fd4b5f61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1fd4b5f612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0" name="Google Shape;1190;g11fd4b5f612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11fd4b5f612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11fd4b5f612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g11fd4b5f612_0_1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5" name="Google Shape;1205;g11fd4b5f61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33642080de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33642080de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11fd4b5f612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11fd4b5f61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11fd4b5f612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11fd4b5f612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11fd4b5f612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11fd4b5f612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11fd4b5f612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6" name="Google Shape;1236;g11fd4b5f61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11fd4b5f612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11fd4b5f612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11fd4b5f61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11fd4b5f612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11fd4b5f61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11fd4b5f612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11fd4b5f612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4" name="Google Shape;1264;g11fd4b5f612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11fd4b5f612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11fd4b5f612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11fd4b5f612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11fd4b5f612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33642080de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33642080de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x86和x64</a:t>
            </a:r>
            <a:r>
              <a:rPr lang="zh-CN"/>
              <a:t>处理器架构定义了四种特权级，成为四个环(ring0, ring1, ring2, ring3)，用来保护系统代码和数据不会被低级别的代码恶意修改。windows只使用了两个特权级，即ring0作为内核模式，ring3作为用户模式。</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34720ff5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134720ff5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134720ff58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134720ff58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e0d2666f43_2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e0d2666f43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33642080d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33642080d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33642080de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33642080de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33642080de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133642080de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33642080de_0_2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33642080de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ntdll阶段会将系统服务的数字放入CPU寄存器中(eax)，然后执行sysenter(x86)或者syscall(x64)指令转换到内核模式，并跳转到系统服务分发器(NtOsKrnl.exe)例程。系统服务分发器继而从eax寄存器中取出系统服务数字在系统服务分发表(SSDT)索引对应的内核层系统调用。</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dfa740f7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dfa740f7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33642080de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33642080de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33642080de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33642080de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33642080de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33642080de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3642080de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33642080de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33642080de_0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33642080de_0_3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133642080de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133642080de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33642080de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33642080de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33642080de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33642080de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33642080de_0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33642080de_0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33642080de_0_3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33642080de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91806cdd8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91806cdd8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3642080de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3642080de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33642080de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33642080de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3642080de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3642080de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33642080de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33642080de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133642080d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133642080d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3642080de_0_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3642080de_0_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133642080de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133642080de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133642080de_0_4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133642080de_0_4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33642080de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133642080de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33642080de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33642080de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e1a5247e0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e1a5247e0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33642080de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33642080de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33642080de_0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33642080de_0_4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33642080de_0_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33642080de_0_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133642080de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133642080de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33642080de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33642080de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33642080de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33642080de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33642080de_0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33642080de_0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33642080de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33642080de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33642080de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33642080de_0_4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33642080de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33642080de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dfa740f7f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dfa740f7f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33642080de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33642080de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133642080de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133642080de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33642080d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33642080d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33ea078f0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33ea078f0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33642080de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33642080de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33642080de_0_5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33642080de_0_5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33642080de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33642080de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133642080de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133642080de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33642080de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33642080de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33642080de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33642080de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33642080d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33642080d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33642080de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33642080de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33ea078f0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33ea078f0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33642080de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33642080de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33ea078f0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33ea078f0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33ea078f0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33ea078f0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33ea078f0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33ea078f0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33ea078f0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33ea078f0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133ea078f0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133ea078f0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133ea078f06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133ea078f0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33ea078f0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33ea078f0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33642080d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33642080d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133ea078f06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133ea078f0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33ea078f0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33ea078f0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33ea078f0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33ea078f0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33ea078f0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33ea078f0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33ea078f0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33ea078f0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33ea078f0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33ea078f0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33ea078f0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33ea078f0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33ea078f06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33ea078f06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33ea078f06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33ea078f06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33ea078f0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33ea078f0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33642080d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33642080d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33ea078f06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33ea078f06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33ea078f06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33ea078f06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33ea078f0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33ea078f0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33ea078f06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33ea078f06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33ea078f0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33ea078f0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133ea078f06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133ea078f06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133ea078f06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133ea078f06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33ea078f0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33ea078f0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133ea078f0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133ea078f0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33ea078f06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33ea078f06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3642080d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3642080d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大页面直接使用页目录入口(Page Directory Entry, PDE)进行映射，不使用页表进行映射。更快的转换速度。</a:t>
            </a:r>
            <a:endParaRPr/>
          </a:p>
          <a:p>
            <a:pPr indent="0" lvl="0" marL="0" rtl="0" algn="l">
              <a:spcBef>
                <a:spcPts val="0"/>
              </a:spcBef>
              <a:spcAft>
                <a:spcPts val="0"/>
              </a:spcAft>
              <a:buNone/>
            </a:pPr>
            <a:r>
              <a:rPr lang="zh-CN"/>
              <a:t>大页面缺点是其内存需要在RAM里是连续的，这在内存紧张或碎片化严重的情况下分配失败。</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33ea078f06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33ea078f06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33ea078f06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33ea078f06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33ea078f06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33ea078f0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133ea078f06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33ea078f06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133ea078f06_0_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133ea078f0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33ea078f06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33ea078f06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33ea078f0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33ea078f0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133ea078f0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133ea078f0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133ea078f06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133ea078f0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133ea078f06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133ea078f06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type="title">
  <p:cSld name="TITLE">
    <p:bg>
      <p:bgPr>
        <a:solidFill>
          <a:schemeClr val="accent1"/>
        </a:solidFill>
      </p:bgPr>
    </p:bg>
    <p:spTree>
      <p:nvGrpSpPr>
        <p:cNvPr id="10" name="Shape 10"/>
        <p:cNvGrpSpPr/>
        <p:nvPr/>
      </p:nvGrpSpPr>
      <p:grpSpPr>
        <a:xfrm>
          <a:off x="0" y="0"/>
          <a:ext cx="0" cy="0"/>
          <a:chOff x="0" y="0"/>
          <a:chExt cx="0" cy="0"/>
        </a:xfrm>
      </p:grpSpPr>
      <p:sp>
        <p:nvSpPr>
          <p:cNvPr id="11" name="Google Shape;11;p2"/>
          <p:cNvSpPr txBox="1"/>
          <p:nvPr>
            <p:ph type="ctrTitle"/>
          </p:nvPr>
        </p:nvSpPr>
        <p:spPr>
          <a:xfrm>
            <a:off x="369000" y="365700"/>
            <a:ext cx="8463300" cy="1723200"/>
          </a:xfrm>
          <a:prstGeom prst="rect">
            <a:avLst/>
          </a:prstGeom>
        </p:spPr>
        <p:txBody>
          <a:bodyPr anchorCtr="0" anchor="b" bIns="0" lIns="0" spcFirstLastPara="1" rIns="0" wrap="square" tIns="0">
            <a:noAutofit/>
          </a:bodyPr>
          <a:lstStyle>
            <a:lvl1pPr lvl="0">
              <a:spcBef>
                <a:spcPts val="0"/>
              </a:spcBef>
              <a:spcAft>
                <a:spcPts val="0"/>
              </a:spcAft>
              <a:buClr>
                <a:srgbClr val="FFFFFF"/>
              </a:buClr>
              <a:buSzPts val="4400"/>
              <a:buFont typeface="Noto Serif SC"/>
              <a:buNone/>
              <a:defRPr b="0" sz="4400">
                <a:solidFill>
                  <a:srgbClr val="FFFFFF"/>
                </a:solidFill>
                <a:latin typeface="Noto Serif SC"/>
                <a:ea typeface="Noto Serif SC"/>
                <a:cs typeface="Noto Serif SC"/>
                <a:sym typeface="Noto Serif SC"/>
              </a:defRPr>
            </a:lvl1pPr>
            <a:lvl2pPr lvl="1" algn="ctr">
              <a:spcBef>
                <a:spcPts val="0"/>
              </a:spcBef>
              <a:spcAft>
                <a:spcPts val="0"/>
              </a:spcAft>
              <a:buSzPts val="5200"/>
              <a:buFont typeface="Noto Serif SC"/>
              <a:buNone/>
              <a:defRPr sz="5200">
                <a:latin typeface="Noto Serif SC"/>
                <a:ea typeface="Noto Serif SC"/>
                <a:cs typeface="Noto Serif SC"/>
                <a:sym typeface="Noto Serif SC"/>
              </a:defRPr>
            </a:lvl2pPr>
            <a:lvl3pPr lvl="2" algn="ctr">
              <a:spcBef>
                <a:spcPts val="0"/>
              </a:spcBef>
              <a:spcAft>
                <a:spcPts val="0"/>
              </a:spcAft>
              <a:buSzPts val="5200"/>
              <a:buFont typeface="Noto Serif SC"/>
              <a:buNone/>
              <a:defRPr sz="5200">
                <a:latin typeface="Noto Serif SC"/>
                <a:ea typeface="Noto Serif SC"/>
                <a:cs typeface="Noto Serif SC"/>
                <a:sym typeface="Noto Serif SC"/>
              </a:defRPr>
            </a:lvl3pPr>
            <a:lvl4pPr lvl="3" algn="ctr">
              <a:spcBef>
                <a:spcPts val="0"/>
              </a:spcBef>
              <a:spcAft>
                <a:spcPts val="0"/>
              </a:spcAft>
              <a:buSzPts val="5200"/>
              <a:buFont typeface="Noto Serif SC"/>
              <a:buNone/>
              <a:defRPr sz="5200">
                <a:latin typeface="Noto Serif SC"/>
                <a:ea typeface="Noto Serif SC"/>
                <a:cs typeface="Noto Serif SC"/>
                <a:sym typeface="Noto Serif SC"/>
              </a:defRPr>
            </a:lvl4pPr>
            <a:lvl5pPr lvl="4" algn="ctr">
              <a:spcBef>
                <a:spcPts val="0"/>
              </a:spcBef>
              <a:spcAft>
                <a:spcPts val="0"/>
              </a:spcAft>
              <a:buSzPts val="5200"/>
              <a:buFont typeface="Noto Serif SC"/>
              <a:buNone/>
              <a:defRPr sz="5200">
                <a:latin typeface="Noto Serif SC"/>
                <a:ea typeface="Noto Serif SC"/>
                <a:cs typeface="Noto Serif SC"/>
                <a:sym typeface="Noto Serif SC"/>
              </a:defRPr>
            </a:lvl5pPr>
            <a:lvl6pPr lvl="5" algn="ctr">
              <a:spcBef>
                <a:spcPts val="0"/>
              </a:spcBef>
              <a:spcAft>
                <a:spcPts val="0"/>
              </a:spcAft>
              <a:buSzPts val="5200"/>
              <a:buFont typeface="Noto Serif SC"/>
              <a:buNone/>
              <a:defRPr sz="5200">
                <a:latin typeface="Noto Serif SC"/>
                <a:ea typeface="Noto Serif SC"/>
                <a:cs typeface="Noto Serif SC"/>
                <a:sym typeface="Noto Serif SC"/>
              </a:defRPr>
            </a:lvl6pPr>
            <a:lvl7pPr lvl="6" algn="ctr">
              <a:spcBef>
                <a:spcPts val="0"/>
              </a:spcBef>
              <a:spcAft>
                <a:spcPts val="0"/>
              </a:spcAft>
              <a:buSzPts val="5200"/>
              <a:buFont typeface="Noto Serif SC"/>
              <a:buNone/>
              <a:defRPr sz="5200">
                <a:latin typeface="Noto Serif SC"/>
                <a:ea typeface="Noto Serif SC"/>
                <a:cs typeface="Noto Serif SC"/>
                <a:sym typeface="Noto Serif SC"/>
              </a:defRPr>
            </a:lvl7pPr>
            <a:lvl8pPr lvl="7" algn="ctr">
              <a:spcBef>
                <a:spcPts val="0"/>
              </a:spcBef>
              <a:spcAft>
                <a:spcPts val="0"/>
              </a:spcAft>
              <a:buSzPts val="5200"/>
              <a:buFont typeface="Noto Serif SC"/>
              <a:buNone/>
              <a:defRPr sz="5200">
                <a:latin typeface="Noto Serif SC"/>
                <a:ea typeface="Noto Serif SC"/>
                <a:cs typeface="Noto Serif SC"/>
                <a:sym typeface="Noto Serif SC"/>
              </a:defRPr>
            </a:lvl8pPr>
            <a:lvl9pPr lvl="8" algn="ctr">
              <a:spcBef>
                <a:spcPts val="0"/>
              </a:spcBef>
              <a:spcAft>
                <a:spcPts val="0"/>
              </a:spcAft>
              <a:buSzPts val="5200"/>
              <a:buFont typeface="Noto Serif SC"/>
              <a:buNone/>
              <a:defRPr sz="5200">
                <a:latin typeface="Noto Serif SC"/>
                <a:ea typeface="Noto Serif SC"/>
                <a:cs typeface="Noto Serif SC"/>
                <a:sym typeface="Noto Serif SC"/>
              </a:defRPr>
            </a:lvl9pPr>
          </a:lstStyle>
          <a:p/>
        </p:txBody>
      </p:sp>
      <p:sp>
        <p:nvSpPr>
          <p:cNvPr id="12" name="Google Shape;12;p2"/>
          <p:cNvSpPr txBox="1"/>
          <p:nvPr>
            <p:ph idx="1" type="subTitle"/>
          </p:nvPr>
        </p:nvSpPr>
        <p:spPr>
          <a:xfrm>
            <a:off x="369000" y="2257425"/>
            <a:ext cx="8463300" cy="7926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accent2"/>
              </a:buClr>
              <a:buSzPts val="2200"/>
              <a:buFont typeface="Noto Sans SC"/>
              <a:buNone/>
              <a:defRPr b="1" sz="2200">
                <a:solidFill>
                  <a:schemeClr val="accent2"/>
                </a:solidFill>
                <a:latin typeface="Noto Sans SC"/>
                <a:ea typeface="Noto Sans SC"/>
                <a:cs typeface="Noto Sans SC"/>
                <a:sym typeface="Noto Sans SC"/>
              </a:defRPr>
            </a:lvl1pPr>
            <a:lvl2pPr lvl="1"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2pPr>
            <a:lvl3pPr lvl="2"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3pPr>
            <a:lvl4pPr lvl="3"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4pPr>
            <a:lvl5pPr lvl="4"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5pPr>
            <a:lvl6pPr lvl="5"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6pPr>
            <a:lvl7pPr lvl="6"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7pPr>
            <a:lvl8pPr lvl="7"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8pPr>
            <a:lvl9pPr lvl="8"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9pPr>
          </a:lstStyle>
          <a:p/>
        </p:txBody>
      </p:sp>
      <p:pic>
        <p:nvPicPr>
          <p:cNvPr id="13" name="Google Shape;13;p2"/>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1"/>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Font typeface="Noto Serif SC"/>
              <a:buNone/>
              <a:defRPr>
                <a:latin typeface="Noto Serif SC"/>
                <a:ea typeface="Noto Serif SC"/>
                <a:cs typeface="Noto Serif SC"/>
                <a:sym typeface="Noto Serif SC"/>
              </a:defRPr>
            </a:lvl2pPr>
            <a:lvl3pPr lvl="2">
              <a:spcBef>
                <a:spcPts val="0"/>
              </a:spcBef>
              <a:spcAft>
                <a:spcPts val="0"/>
              </a:spcAft>
              <a:buSzPts val="2800"/>
              <a:buFont typeface="Noto Serif SC"/>
              <a:buNone/>
              <a:defRPr>
                <a:latin typeface="Noto Serif SC"/>
                <a:ea typeface="Noto Serif SC"/>
                <a:cs typeface="Noto Serif SC"/>
                <a:sym typeface="Noto Serif SC"/>
              </a:defRPr>
            </a:lvl3pPr>
            <a:lvl4pPr lvl="3">
              <a:spcBef>
                <a:spcPts val="0"/>
              </a:spcBef>
              <a:spcAft>
                <a:spcPts val="0"/>
              </a:spcAft>
              <a:buSzPts val="2800"/>
              <a:buFont typeface="Noto Serif SC"/>
              <a:buNone/>
              <a:defRPr>
                <a:latin typeface="Noto Serif SC"/>
                <a:ea typeface="Noto Serif SC"/>
                <a:cs typeface="Noto Serif SC"/>
                <a:sym typeface="Noto Serif SC"/>
              </a:defRPr>
            </a:lvl4pPr>
            <a:lvl5pPr lvl="4">
              <a:spcBef>
                <a:spcPts val="0"/>
              </a:spcBef>
              <a:spcAft>
                <a:spcPts val="0"/>
              </a:spcAft>
              <a:buSzPts val="2800"/>
              <a:buFont typeface="Noto Serif SC"/>
              <a:buNone/>
              <a:defRPr>
                <a:latin typeface="Noto Serif SC"/>
                <a:ea typeface="Noto Serif SC"/>
                <a:cs typeface="Noto Serif SC"/>
                <a:sym typeface="Noto Serif SC"/>
              </a:defRPr>
            </a:lvl5pPr>
            <a:lvl6pPr lvl="5">
              <a:spcBef>
                <a:spcPts val="0"/>
              </a:spcBef>
              <a:spcAft>
                <a:spcPts val="0"/>
              </a:spcAft>
              <a:buSzPts val="2800"/>
              <a:buFont typeface="Noto Serif SC"/>
              <a:buNone/>
              <a:defRPr>
                <a:latin typeface="Noto Serif SC"/>
                <a:ea typeface="Noto Serif SC"/>
                <a:cs typeface="Noto Serif SC"/>
                <a:sym typeface="Noto Serif SC"/>
              </a:defRPr>
            </a:lvl6pPr>
            <a:lvl7pPr lvl="6">
              <a:spcBef>
                <a:spcPts val="0"/>
              </a:spcBef>
              <a:spcAft>
                <a:spcPts val="0"/>
              </a:spcAft>
              <a:buSzPts val="2800"/>
              <a:buFont typeface="Noto Serif SC"/>
              <a:buNone/>
              <a:defRPr>
                <a:latin typeface="Noto Serif SC"/>
                <a:ea typeface="Noto Serif SC"/>
                <a:cs typeface="Noto Serif SC"/>
                <a:sym typeface="Noto Serif SC"/>
              </a:defRPr>
            </a:lvl7pPr>
            <a:lvl8pPr lvl="7">
              <a:spcBef>
                <a:spcPts val="0"/>
              </a:spcBef>
              <a:spcAft>
                <a:spcPts val="0"/>
              </a:spcAft>
              <a:buSzPts val="2800"/>
              <a:buFont typeface="Noto Serif SC"/>
              <a:buNone/>
              <a:defRPr>
                <a:latin typeface="Noto Serif SC"/>
                <a:ea typeface="Noto Serif SC"/>
                <a:cs typeface="Noto Serif SC"/>
                <a:sym typeface="Noto Serif SC"/>
              </a:defRPr>
            </a:lvl8pPr>
            <a:lvl9pPr lvl="8">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51" name="Google Shape;51;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ft column content">
  <p:cSld name="ONE_COLUMN_TEXT">
    <p:spTree>
      <p:nvGrpSpPr>
        <p:cNvPr id="52" name="Shape 52"/>
        <p:cNvGrpSpPr/>
        <p:nvPr/>
      </p:nvGrpSpPr>
      <p:grpSpPr>
        <a:xfrm>
          <a:off x="0" y="0"/>
          <a:ext cx="0" cy="0"/>
          <a:chOff x="0" y="0"/>
          <a:chExt cx="0" cy="0"/>
        </a:xfrm>
      </p:grpSpPr>
      <p:sp>
        <p:nvSpPr>
          <p:cNvPr id="53" name="Google Shape;53;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54" name="Google Shape;54;p12"/>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Font typeface="Noto Serif SC"/>
              <a:buNone/>
              <a:defRPr b="0">
                <a:latin typeface="Noto Serif SC"/>
                <a:ea typeface="Noto Serif SC"/>
                <a:cs typeface="Noto Serif SC"/>
                <a:sym typeface="Noto Serif SC"/>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5" name="Google Shape;55;p12"/>
          <p:cNvSpPr txBox="1"/>
          <p:nvPr>
            <p:ph idx="1" type="body"/>
          </p:nvPr>
        </p:nvSpPr>
        <p:spPr>
          <a:xfrm>
            <a:off x="369000" y="1754875"/>
            <a:ext cx="3834300" cy="3022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56" name="Google Shape;56;p12"/>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SzPts val="1600"/>
              <a:buFont typeface="Noto Sans SC"/>
              <a:buNone/>
              <a:defRPr b="1" sz="1600">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split">
  <p:cSld name="ONE_COLUMN_TEXT_1">
    <p:spTree>
      <p:nvGrpSpPr>
        <p:cNvPr id="57" name="Shape 57"/>
        <p:cNvGrpSpPr/>
        <p:nvPr/>
      </p:nvGrpSpPr>
      <p:grpSpPr>
        <a:xfrm>
          <a:off x="0" y="0"/>
          <a:ext cx="0" cy="0"/>
          <a:chOff x="0" y="0"/>
          <a:chExt cx="0" cy="0"/>
        </a:xfrm>
      </p:grpSpPr>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
        <p:nvSpPr>
          <p:cNvPr id="59" name="Google Shape;59;p13"/>
          <p:cNvSpPr txBox="1"/>
          <p:nvPr>
            <p:ph type="title"/>
          </p:nvPr>
        </p:nvSpPr>
        <p:spPr>
          <a:xfrm>
            <a:off x="369000" y="365700"/>
            <a:ext cx="3836700" cy="966000"/>
          </a:xfrm>
          <a:prstGeom prst="rect">
            <a:avLst/>
          </a:prstGeom>
        </p:spPr>
        <p:txBody>
          <a:bodyPr anchorCtr="0" anchor="t" bIns="0" lIns="0" spcFirstLastPara="1" rIns="0" wrap="square" tIns="0">
            <a:noAutofit/>
          </a:bodyPr>
          <a:lstStyle>
            <a:lvl1pPr lvl="0" rtl="0">
              <a:spcBef>
                <a:spcPts val="0"/>
              </a:spcBef>
              <a:spcAft>
                <a:spcPts val="0"/>
              </a:spcAft>
              <a:buSzPts val="2800"/>
              <a:buFont typeface="Noto Serif SC"/>
              <a:buNone/>
              <a:defRPr b="0">
                <a:latin typeface="Noto Serif SC"/>
                <a:ea typeface="Noto Serif SC"/>
                <a:cs typeface="Noto Serif SC"/>
                <a:sym typeface="Noto Serif SC"/>
              </a:defRPr>
            </a:lvl1pPr>
            <a:lvl2pPr lvl="1" rtl="0">
              <a:spcBef>
                <a:spcPts val="0"/>
              </a:spcBef>
              <a:spcAft>
                <a:spcPts val="0"/>
              </a:spcAft>
              <a:buSzPts val="2800"/>
              <a:buFont typeface="Noto Serif SC"/>
              <a:buNone/>
              <a:defRPr>
                <a:latin typeface="Noto Serif SC"/>
                <a:ea typeface="Noto Serif SC"/>
                <a:cs typeface="Noto Serif SC"/>
                <a:sym typeface="Noto Serif SC"/>
              </a:defRPr>
            </a:lvl2pPr>
            <a:lvl3pPr lvl="2" rtl="0">
              <a:spcBef>
                <a:spcPts val="0"/>
              </a:spcBef>
              <a:spcAft>
                <a:spcPts val="0"/>
              </a:spcAft>
              <a:buSzPts val="2800"/>
              <a:buFont typeface="Noto Serif SC"/>
              <a:buNone/>
              <a:defRPr>
                <a:latin typeface="Noto Serif SC"/>
                <a:ea typeface="Noto Serif SC"/>
                <a:cs typeface="Noto Serif SC"/>
                <a:sym typeface="Noto Serif SC"/>
              </a:defRPr>
            </a:lvl3pPr>
            <a:lvl4pPr lvl="3" rtl="0">
              <a:spcBef>
                <a:spcPts val="0"/>
              </a:spcBef>
              <a:spcAft>
                <a:spcPts val="0"/>
              </a:spcAft>
              <a:buSzPts val="2800"/>
              <a:buFont typeface="Noto Serif SC"/>
              <a:buNone/>
              <a:defRPr>
                <a:latin typeface="Noto Serif SC"/>
                <a:ea typeface="Noto Serif SC"/>
                <a:cs typeface="Noto Serif SC"/>
                <a:sym typeface="Noto Serif SC"/>
              </a:defRPr>
            </a:lvl4pPr>
            <a:lvl5pPr lvl="4" rtl="0">
              <a:spcBef>
                <a:spcPts val="0"/>
              </a:spcBef>
              <a:spcAft>
                <a:spcPts val="0"/>
              </a:spcAft>
              <a:buSzPts val="2800"/>
              <a:buFont typeface="Noto Serif SC"/>
              <a:buNone/>
              <a:defRPr>
                <a:latin typeface="Noto Serif SC"/>
                <a:ea typeface="Noto Serif SC"/>
                <a:cs typeface="Noto Serif SC"/>
                <a:sym typeface="Noto Serif SC"/>
              </a:defRPr>
            </a:lvl5pPr>
            <a:lvl6pPr lvl="5" rtl="0">
              <a:spcBef>
                <a:spcPts val="0"/>
              </a:spcBef>
              <a:spcAft>
                <a:spcPts val="0"/>
              </a:spcAft>
              <a:buSzPts val="2800"/>
              <a:buFont typeface="Noto Serif SC"/>
              <a:buNone/>
              <a:defRPr>
                <a:latin typeface="Noto Serif SC"/>
                <a:ea typeface="Noto Serif SC"/>
                <a:cs typeface="Noto Serif SC"/>
                <a:sym typeface="Noto Serif SC"/>
              </a:defRPr>
            </a:lvl6pPr>
            <a:lvl7pPr lvl="6" rtl="0">
              <a:spcBef>
                <a:spcPts val="0"/>
              </a:spcBef>
              <a:spcAft>
                <a:spcPts val="0"/>
              </a:spcAft>
              <a:buSzPts val="2800"/>
              <a:buFont typeface="Noto Serif SC"/>
              <a:buNone/>
              <a:defRPr>
                <a:latin typeface="Noto Serif SC"/>
                <a:ea typeface="Noto Serif SC"/>
                <a:cs typeface="Noto Serif SC"/>
                <a:sym typeface="Noto Serif SC"/>
              </a:defRPr>
            </a:lvl7pPr>
            <a:lvl8pPr lvl="7" rtl="0">
              <a:spcBef>
                <a:spcPts val="0"/>
              </a:spcBef>
              <a:spcAft>
                <a:spcPts val="0"/>
              </a:spcAft>
              <a:buSzPts val="2800"/>
              <a:buFont typeface="Noto Serif SC"/>
              <a:buNone/>
              <a:defRPr>
                <a:latin typeface="Noto Serif SC"/>
                <a:ea typeface="Noto Serif SC"/>
                <a:cs typeface="Noto Serif SC"/>
                <a:sym typeface="Noto Serif SC"/>
              </a:defRPr>
            </a:lvl8pPr>
            <a:lvl9pPr lvl="8" rtl="0">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60" name="Google Shape;60;p13"/>
          <p:cNvSpPr txBox="1"/>
          <p:nvPr>
            <p:ph idx="1" type="body"/>
          </p:nvPr>
        </p:nvSpPr>
        <p:spPr>
          <a:xfrm>
            <a:off x="369000" y="1754875"/>
            <a:ext cx="3834300" cy="30228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61" name="Google Shape;61;p13"/>
          <p:cNvSpPr txBox="1"/>
          <p:nvPr>
            <p:ph idx="2" type="subTitle"/>
          </p:nvPr>
        </p:nvSpPr>
        <p:spPr>
          <a:xfrm>
            <a:off x="371469" y="1251075"/>
            <a:ext cx="3834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
        <p:nvSpPr>
          <p:cNvPr id="62" name="Google Shape;62;p13"/>
          <p:cNvSpPr txBox="1"/>
          <p:nvPr>
            <p:ph idx="3" type="body"/>
          </p:nvPr>
        </p:nvSpPr>
        <p:spPr>
          <a:xfrm>
            <a:off x="4940700" y="1331700"/>
            <a:ext cx="3834300" cy="2480100"/>
          </a:xfrm>
          <a:prstGeom prst="rect">
            <a:avLst/>
          </a:prstGeom>
        </p:spPr>
        <p:txBody>
          <a:bodyPr anchorCtr="0" anchor="ctr"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3" name="Shape 63"/>
        <p:cNvGrpSpPr/>
        <p:nvPr/>
      </p:nvGrpSpPr>
      <p:grpSpPr>
        <a:xfrm>
          <a:off x="0" y="0"/>
          <a:ext cx="0" cy="0"/>
          <a:chOff x="0" y="0"/>
          <a:chExt cx="0" cy="0"/>
        </a:xfrm>
      </p:grpSpPr>
      <p:sp>
        <p:nvSpPr>
          <p:cNvPr id="64" name="Google Shape;64;p14"/>
          <p:cNvSpPr txBox="1"/>
          <p:nvPr>
            <p:ph type="title"/>
          </p:nvPr>
        </p:nvSpPr>
        <p:spPr>
          <a:xfrm>
            <a:off x="369000" y="365700"/>
            <a:ext cx="6367800" cy="4412100"/>
          </a:xfrm>
          <a:prstGeom prst="rect">
            <a:avLst/>
          </a:prstGeom>
        </p:spPr>
        <p:txBody>
          <a:bodyPr anchorCtr="0" anchor="ctr" bIns="0" lIns="0" spcFirstLastPara="1" rIns="0" wrap="square" tIns="0">
            <a:noAutofit/>
          </a:bodyPr>
          <a:lstStyle>
            <a:lvl1pPr lvl="0">
              <a:spcBef>
                <a:spcPts val="0"/>
              </a:spcBef>
              <a:spcAft>
                <a:spcPts val="0"/>
              </a:spcAft>
              <a:buSzPts val="3200"/>
              <a:buFont typeface="Noto Serif SC"/>
              <a:buNone/>
              <a:defRPr b="0" sz="3200">
                <a:latin typeface="Noto Serif SC"/>
                <a:ea typeface="Noto Serif SC"/>
                <a:cs typeface="Noto Serif SC"/>
                <a:sym typeface="Noto Serif SC"/>
              </a:defRPr>
            </a:lvl1pPr>
            <a:lvl2pPr lvl="1">
              <a:spcBef>
                <a:spcPts val="0"/>
              </a:spcBef>
              <a:spcAft>
                <a:spcPts val="0"/>
              </a:spcAft>
              <a:buSzPts val="4100"/>
              <a:buFont typeface="Noto Serif SC"/>
              <a:buNone/>
              <a:defRPr sz="4100">
                <a:latin typeface="Noto Serif SC"/>
                <a:ea typeface="Noto Serif SC"/>
                <a:cs typeface="Noto Serif SC"/>
                <a:sym typeface="Noto Serif SC"/>
              </a:defRPr>
            </a:lvl2pPr>
            <a:lvl3pPr lvl="2">
              <a:spcBef>
                <a:spcPts val="0"/>
              </a:spcBef>
              <a:spcAft>
                <a:spcPts val="0"/>
              </a:spcAft>
              <a:buSzPts val="4100"/>
              <a:buFont typeface="Noto Serif SC"/>
              <a:buNone/>
              <a:defRPr sz="4100">
                <a:latin typeface="Noto Serif SC"/>
                <a:ea typeface="Noto Serif SC"/>
                <a:cs typeface="Noto Serif SC"/>
                <a:sym typeface="Noto Serif SC"/>
              </a:defRPr>
            </a:lvl3pPr>
            <a:lvl4pPr lvl="3">
              <a:spcBef>
                <a:spcPts val="0"/>
              </a:spcBef>
              <a:spcAft>
                <a:spcPts val="0"/>
              </a:spcAft>
              <a:buSzPts val="4100"/>
              <a:buFont typeface="Noto Serif SC"/>
              <a:buNone/>
              <a:defRPr sz="4100">
                <a:latin typeface="Noto Serif SC"/>
                <a:ea typeface="Noto Serif SC"/>
                <a:cs typeface="Noto Serif SC"/>
                <a:sym typeface="Noto Serif SC"/>
              </a:defRPr>
            </a:lvl4pPr>
            <a:lvl5pPr lvl="4">
              <a:spcBef>
                <a:spcPts val="0"/>
              </a:spcBef>
              <a:spcAft>
                <a:spcPts val="0"/>
              </a:spcAft>
              <a:buSzPts val="4100"/>
              <a:buFont typeface="Noto Serif SC"/>
              <a:buNone/>
              <a:defRPr sz="4100">
                <a:latin typeface="Noto Serif SC"/>
                <a:ea typeface="Noto Serif SC"/>
                <a:cs typeface="Noto Serif SC"/>
                <a:sym typeface="Noto Serif SC"/>
              </a:defRPr>
            </a:lvl5pPr>
            <a:lvl6pPr lvl="5">
              <a:spcBef>
                <a:spcPts val="0"/>
              </a:spcBef>
              <a:spcAft>
                <a:spcPts val="0"/>
              </a:spcAft>
              <a:buSzPts val="4100"/>
              <a:buFont typeface="Noto Serif SC"/>
              <a:buNone/>
              <a:defRPr sz="4100">
                <a:latin typeface="Noto Serif SC"/>
                <a:ea typeface="Noto Serif SC"/>
                <a:cs typeface="Noto Serif SC"/>
                <a:sym typeface="Noto Serif SC"/>
              </a:defRPr>
            </a:lvl6pPr>
            <a:lvl7pPr lvl="6">
              <a:spcBef>
                <a:spcPts val="0"/>
              </a:spcBef>
              <a:spcAft>
                <a:spcPts val="0"/>
              </a:spcAft>
              <a:buSzPts val="4100"/>
              <a:buFont typeface="Noto Serif SC"/>
              <a:buNone/>
              <a:defRPr sz="4100">
                <a:latin typeface="Noto Serif SC"/>
                <a:ea typeface="Noto Serif SC"/>
                <a:cs typeface="Noto Serif SC"/>
                <a:sym typeface="Noto Serif SC"/>
              </a:defRPr>
            </a:lvl7pPr>
            <a:lvl8pPr lvl="7">
              <a:spcBef>
                <a:spcPts val="0"/>
              </a:spcBef>
              <a:spcAft>
                <a:spcPts val="0"/>
              </a:spcAft>
              <a:buSzPts val="4100"/>
              <a:buFont typeface="Noto Serif SC"/>
              <a:buNone/>
              <a:defRPr sz="4100">
                <a:latin typeface="Noto Serif SC"/>
                <a:ea typeface="Noto Serif SC"/>
                <a:cs typeface="Noto Serif SC"/>
                <a:sym typeface="Noto Serif SC"/>
              </a:defRPr>
            </a:lvl8pPr>
            <a:lvl9pPr lvl="8">
              <a:spcBef>
                <a:spcPts val="0"/>
              </a:spcBef>
              <a:spcAft>
                <a:spcPts val="0"/>
              </a:spcAft>
              <a:buSzPts val="4100"/>
              <a:buFont typeface="Noto Serif SC"/>
              <a:buNone/>
              <a:defRPr sz="4100">
                <a:latin typeface="Noto Serif SC"/>
                <a:ea typeface="Noto Serif SC"/>
                <a:cs typeface="Noto Serif SC"/>
                <a:sym typeface="Noto Serif SC"/>
              </a:defRPr>
            </a:lvl9pPr>
          </a:lstStyle>
          <a:p/>
        </p:txBody>
      </p:sp>
      <p:sp>
        <p:nvSpPr>
          <p:cNvPr id="65" name="Google Shape;65;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6" name="Shape 66"/>
        <p:cNvGrpSpPr/>
        <p:nvPr/>
      </p:nvGrpSpPr>
      <p:grpSpPr>
        <a:xfrm>
          <a:off x="0" y="0"/>
          <a:ext cx="0" cy="0"/>
          <a:chOff x="0" y="0"/>
          <a:chExt cx="0" cy="0"/>
        </a:xfrm>
      </p:grpSpPr>
      <p:sp>
        <p:nvSpPr>
          <p:cNvPr id="67" name="Google Shape;67;p15"/>
          <p:cNvSpPr txBox="1"/>
          <p:nvPr>
            <p:ph hasCustomPrompt="1" type="title"/>
          </p:nvPr>
        </p:nvSpPr>
        <p:spPr>
          <a:xfrm>
            <a:off x="4938300" y="1106125"/>
            <a:ext cx="3836700" cy="1963500"/>
          </a:xfrm>
          <a:prstGeom prst="rect">
            <a:avLst/>
          </a:prstGeom>
        </p:spPr>
        <p:txBody>
          <a:bodyPr anchorCtr="0" anchor="b" bIns="0" lIns="0" spcFirstLastPara="1" rIns="0" wrap="square" tIns="0">
            <a:noAutofit/>
          </a:bodyPr>
          <a:lstStyle>
            <a:lvl1pPr lvl="0">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8" name="Google Shape;68;p15"/>
          <p:cNvSpPr txBox="1"/>
          <p:nvPr>
            <p:ph idx="1" type="body"/>
          </p:nvPr>
        </p:nvSpPr>
        <p:spPr>
          <a:xfrm>
            <a:off x="4938300" y="3152225"/>
            <a:ext cx="3836700" cy="1300800"/>
          </a:xfrm>
          <a:prstGeom prst="rect">
            <a:avLst/>
          </a:prstGeom>
        </p:spPr>
        <p:txBody>
          <a:bodyPr anchorCtr="0" anchor="t" bIns="0" lIns="0" spcFirstLastPara="1" rIns="0" wrap="square" tIns="0">
            <a:normAutofit/>
          </a:bodyPr>
          <a:lstStyle>
            <a:lvl1pPr indent="-368300" lvl="0" marL="457200">
              <a:spcBef>
                <a:spcPts val="0"/>
              </a:spcBef>
              <a:spcAft>
                <a:spcPts val="0"/>
              </a:spcAft>
              <a:buSzPts val="2200"/>
              <a:buFont typeface="Noto Sans SC"/>
              <a:buChar char="●"/>
              <a:defRPr b="1" sz="2200">
                <a:latin typeface="Noto Sans SC"/>
                <a:ea typeface="Noto Sans SC"/>
                <a:cs typeface="Noto Sans SC"/>
                <a:sym typeface="Noto Sans SC"/>
              </a:defRPr>
            </a:lvl1pPr>
            <a:lvl2pPr indent="-304800" lvl="1" marL="914400">
              <a:spcBef>
                <a:spcPts val="0"/>
              </a:spcBef>
              <a:spcAft>
                <a:spcPts val="0"/>
              </a:spcAft>
              <a:buSzPts val="1200"/>
              <a:buFont typeface="Noto Sans SC"/>
              <a:buChar char="○"/>
              <a:defRPr>
                <a:latin typeface="Noto Sans SC"/>
                <a:ea typeface="Noto Sans SC"/>
                <a:cs typeface="Noto Sans SC"/>
                <a:sym typeface="Noto Sans SC"/>
              </a:defRPr>
            </a:lvl2pPr>
            <a:lvl3pPr indent="-304800" lvl="2" marL="1371600">
              <a:spcBef>
                <a:spcPts val="0"/>
              </a:spcBef>
              <a:spcAft>
                <a:spcPts val="0"/>
              </a:spcAft>
              <a:buSzPts val="1200"/>
              <a:buFont typeface="Noto Sans SC"/>
              <a:buChar char="■"/>
              <a:defRPr>
                <a:latin typeface="Noto Sans SC"/>
                <a:ea typeface="Noto Sans SC"/>
                <a:cs typeface="Noto Sans SC"/>
                <a:sym typeface="Noto Sans SC"/>
              </a:defRPr>
            </a:lvl3pPr>
            <a:lvl4pPr indent="-304800" lvl="3" marL="1828800">
              <a:spcBef>
                <a:spcPts val="0"/>
              </a:spcBef>
              <a:spcAft>
                <a:spcPts val="0"/>
              </a:spcAft>
              <a:buSzPts val="1200"/>
              <a:buFont typeface="Noto Sans SC"/>
              <a:buChar char="●"/>
              <a:defRPr>
                <a:latin typeface="Noto Sans SC"/>
                <a:ea typeface="Noto Sans SC"/>
                <a:cs typeface="Noto Sans SC"/>
                <a:sym typeface="Noto Sans SC"/>
              </a:defRPr>
            </a:lvl4pPr>
            <a:lvl5pPr indent="-304800" lvl="4" marL="2286000">
              <a:spcBef>
                <a:spcPts val="0"/>
              </a:spcBef>
              <a:spcAft>
                <a:spcPts val="0"/>
              </a:spcAft>
              <a:buSzPts val="1200"/>
              <a:buFont typeface="Noto Sans SC"/>
              <a:buChar char="○"/>
              <a:defRPr>
                <a:latin typeface="Noto Sans SC"/>
                <a:ea typeface="Noto Sans SC"/>
                <a:cs typeface="Noto Sans SC"/>
                <a:sym typeface="Noto Sans SC"/>
              </a:defRPr>
            </a:lvl5pPr>
            <a:lvl6pPr indent="-304800" lvl="5" marL="2743200">
              <a:spcBef>
                <a:spcPts val="0"/>
              </a:spcBef>
              <a:spcAft>
                <a:spcPts val="0"/>
              </a:spcAft>
              <a:buSzPts val="1200"/>
              <a:buFont typeface="Noto Sans SC"/>
              <a:buChar char="■"/>
              <a:defRPr>
                <a:latin typeface="Noto Sans SC"/>
                <a:ea typeface="Noto Sans SC"/>
                <a:cs typeface="Noto Sans SC"/>
                <a:sym typeface="Noto Sans SC"/>
              </a:defRPr>
            </a:lvl6pPr>
            <a:lvl7pPr indent="-304800" lvl="6" marL="3200400">
              <a:spcBef>
                <a:spcPts val="0"/>
              </a:spcBef>
              <a:spcAft>
                <a:spcPts val="0"/>
              </a:spcAft>
              <a:buSzPts val="1200"/>
              <a:buFont typeface="Noto Sans SC"/>
              <a:buChar char="●"/>
              <a:defRPr>
                <a:latin typeface="Noto Sans SC"/>
                <a:ea typeface="Noto Sans SC"/>
                <a:cs typeface="Noto Sans SC"/>
                <a:sym typeface="Noto Sans SC"/>
              </a:defRPr>
            </a:lvl7pPr>
            <a:lvl8pPr indent="-304800" lvl="7" marL="3657600">
              <a:spcBef>
                <a:spcPts val="0"/>
              </a:spcBef>
              <a:spcAft>
                <a:spcPts val="0"/>
              </a:spcAft>
              <a:buSzPts val="1200"/>
              <a:buFont typeface="Noto Sans SC"/>
              <a:buChar char="○"/>
              <a:defRPr>
                <a:latin typeface="Noto Sans SC"/>
                <a:ea typeface="Noto Sans SC"/>
                <a:cs typeface="Noto Sans SC"/>
                <a:sym typeface="Noto Sans SC"/>
              </a:defRPr>
            </a:lvl8pPr>
            <a:lvl9pPr indent="-304800" lvl="8" marL="4114800">
              <a:spcBef>
                <a:spcPts val="0"/>
              </a:spcBef>
              <a:spcAft>
                <a:spcPts val="0"/>
              </a:spcAft>
              <a:buSzPts val="1200"/>
              <a:buFont typeface="Noto Sans SC"/>
              <a:buChar char="■"/>
              <a:defRPr>
                <a:latin typeface="Noto Sans SC"/>
                <a:ea typeface="Noto Sans SC"/>
                <a:cs typeface="Noto Sans SC"/>
                <a:sym typeface="Noto Sans SC"/>
              </a:defRPr>
            </a:lvl9pPr>
          </a:lstStyle>
          <a:p/>
        </p:txBody>
      </p:sp>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extLst>
    <p:ext uri="{DCECCB84-F9BA-43D5-87BE-67443E8EF086}">
      <p15:sldGuideLst>
        <p15:guide id="1" pos="288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 name="Shape 70"/>
        <p:cNvGrpSpPr/>
        <p:nvPr/>
      </p:nvGrpSpPr>
      <p:grpSpPr>
        <a:xfrm>
          <a:off x="0" y="0"/>
          <a:ext cx="0" cy="0"/>
          <a:chOff x="0" y="0"/>
          <a:chExt cx="0" cy="0"/>
        </a:xfrm>
      </p:grpSpPr>
      <p:sp>
        <p:nvSpPr>
          <p:cNvPr id="71" name="Google Shape;71;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parator">
  <p:cSld name="TITLE_2">
    <p:bg>
      <p:bgPr>
        <a:solidFill>
          <a:schemeClr val="accent1"/>
        </a:solidFill>
      </p:bgPr>
    </p:bg>
    <p:spTree>
      <p:nvGrpSpPr>
        <p:cNvPr id="14" name="Shape 14"/>
        <p:cNvGrpSpPr/>
        <p:nvPr/>
      </p:nvGrpSpPr>
      <p:grpSpPr>
        <a:xfrm>
          <a:off x="0" y="0"/>
          <a:ext cx="0" cy="0"/>
          <a:chOff x="0" y="0"/>
          <a:chExt cx="0" cy="0"/>
        </a:xfrm>
      </p:grpSpPr>
      <p:sp>
        <p:nvSpPr>
          <p:cNvPr id="15" name="Google Shape;15;p3"/>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lvl1pPr lvl="0" rtl="0">
              <a:spcBef>
                <a:spcPts val="0"/>
              </a:spcBef>
              <a:spcAft>
                <a:spcPts val="0"/>
              </a:spcAft>
              <a:buClr>
                <a:schemeClr val="lt2"/>
              </a:buClr>
              <a:buSzPts val="3200"/>
              <a:buFont typeface="Noto Serif SC"/>
              <a:buNone/>
              <a:defRPr b="0" sz="3200">
                <a:solidFill>
                  <a:schemeClr val="lt2"/>
                </a:solidFill>
                <a:latin typeface="Noto Serif SC"/>
                <a:ea typeface="Noto Serif SC"/>
                <a:cs typeface="Noto Serif SC"/>
                <a:sym typeface="Noto Serif SC"/>
              </a:defRPr>
            </a:lvl1pPr>
            <a:lvl2pPr lvl="1" rtl="0" algn="ctr">
              <a:spcBef>
                <a:spcPts val="0"/>
              </a:spcBef>
              <a:spcAft>
                <a:spcPts val="0"/>
              </a:spcAft>
              <a:buSzPts val="5200"/>
              <a:buFont typeface="Noto Serif SC"/>
              <a:buNone/>
              <a:defRPr sz="5200">
                <a:latin typeface="Noto Serif SC"/>
                <a:ea typeface="Noto Serif SC"/>
                <a:cs typeface="Noto Serif SC"/>
                <a:sym typeface="Noto Serif SC"/>
              </a:defRPr>
            </a:lvl2pPr>
            <a:lvl3pPr lvl="2" rtl="0" algn="ctr">
              <a:spcBef>
                <a:spcPts val="0"/>
              </a:spcBef>
              <a:spcAft>
                <a:spcPts val="0"/>
              </a:spcAft>
              <a:buSzPts val="5200"/>
              <a:buFont typeface="Noto Serif SC"/>
              <a:buNone/>
              <a:defRPr sz="5200">
                <a:latin typeface="Noto Serif SC"/>
                <a:ea typeface="Noto Serif SC"/>
                <a:cs typeface="Noto Serif SC"/>
                <a:sym typeface="Noto Serif SC"/>
              </a:defRPr>
            </a:lvl3pPr>
            <a:lvl4pPr lvl="3" rtl="0" algn="ctr">
              <a:spcBef>
                <a:spcPts val="0"/>
              </a:spcBef>
              <a:spcAft>
                <a:spcPts val="0"/>
              </a:spcAft>
              <a:buSzPts val="5200"/>
              <a:buFont typeface="Noto Serif SC"/>
              <a:buNone/>
              <a:defRPr sz="5200">
                <a:latin typeface="Noto Serif SC"/>
                <a:ea typeface="Noto Serif SC"/>
                <a:cs typeface="Noto Serif SC"/>
                <a:sym typeface="Noto Serif SC"/>
              </a:defRPr>
            </a:lvl4pPr>
            <a:lvl5pPr lvl="4" rtl="0" algn="ctr">
              <a:spcBef>
                <a:spcPts val="0"/>
              </a:spcBef>
              <a:spcAft>
                <a:spcPts val="0"/>
              </a:spcAft>
              <a:buSzPts val="5200"/>
              <a:buFont typeface="Noto Serif SC"/>
              <a:buNone/>
              <a:defRPr sz="5200">
                <a:latin typeface="Noto Serif SC"/>
                <a:ea typeface="Noto Serif SC"/>
                <a:cs typeface="Noto Serif SC"/>
                <a:sym typeface="Noto Serif SC"/>
              </a:defRPr>
            </a:lvl5pPr>
            <a:lvl6pPr lvl="5" rtl="0" algn="ctr">
              <a:spcBef>
                <a:spcPts val="0"/>
              </a:spcBef>
              <a:spcAft>
                <a:spcPts val="0"/>
              </a:spcAft>
              <a:buSzPts val="5200"/>
              <a:buFont typeface="Noto Serif SC"/>
              <a:buNone/>
              <a:defRPr sz="5200">
                <a:latin typeface="Noto Serif SC"/>
                <a:ea typeface="Noto Serif SC"/>
                <a:cs typeface="Noto Serif SC"/>
                <a:sym typeface="Noto Serif SC"/>
              </a:defRPr>
            </a:lvl6pPr>
            <a:lvl7pPr lvl="6" rtl="0" algn="ctr">
              <a:spcBef>
                <a:spcPts val="0"/>
              </a:spcBef>
              <a:spcAft>
                <a:spcPts val="0"/>
              </a:spcAft>
              <a:buSzPts val="5200"/>
              <a:buFont typeface="Noto Serif SC"/>
              <a:buNone/>
              <a:defRPr sz="5200">
                <a:latin typeface="Noto Serif SC"/>
                <a:ea typeface="Noto Serif SC"/>
                <a:cs typeface="Noto Serif SC"/>
                <a:sym typeface="Noto Serif SC"/>
              </a:defRPr>
            </a:lvl7pPr>
            <a:lvl8pPr lvl="7" rtl="0" algn="ctr">
              <a:spcBef>
                <a:spcPts val="0"/>
              </a:spcBef>
              <a:spcAft>
                <a:spcPts val="0"/>
              </a:spcAft>
              <a:buSzPts val="5200"/>
              <a:buFont typeface="Noto Serif SC"/>
              <a:buNone/>
              <a:defRPr sz="5200">
                <a:latin typeface="Noto Serif SC"/>
                <a:ea typeface="Noto Serif SC"/>
                <a:cs typeface="Noto Serif SC"/>
                <a:sym typeface="Noto Serif SC"/>
              </a:defRPr>
            </a:lvl8pPr>
            <a:lvl9pPr lvl="8" rtl="0" algn="ctr">
              <a:spcBef>
                <a:spcPts val="0"/>
              </a:spcBef>
              <a:spcAft>
                <a:spcPts val="0"/>
              </a:spcAft>
              <a:buSzPts val="5200"/>
              <a:buFont typeface="Noto Serif SC"/>
              <a:buNone/>
              <a:defRPr sz="5200">
                <a:latin typeface="Noto Serif SC"/>
                <a:ea typeface="Noto Serif SC"/>
                <a:cs typeface="Noto Serif SC"/>
                <a:sym typeface="Noto Serif SC"/>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zh-CN"/>
              <a:t>‹#›</a:t>
            </a:fld>
            <a:endParaRPr sz="700"/>
          </a:p>
        </p:txBody>
      </p:sp>
      <p:pic>
        <p:nvPicPr>
          <p:cNvPr id="17" name="Google Shape;17;p3"/>
          <p:cNvPicPr preferRelativeResize="0"/>
          <p:nvPr/>
        </p:nvPicPr>
        <p:blipFill>
          <a:blip r:embed="rId2">
            <a:alphaModFix/>
          </a:blip>
          <a:stretch>
            <a:fillRect/>
          </a:stretch>
        </p:blipFill>
        <p:spPr>
          <a:xfrm>
            <a:off x="368996" y="4291547"/>
            <a:ext cx="1583782" cy="2555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p:cSld name="TITLE_1">
    <p:bg>
      <p:bgPr>
        <a:solidFill>
          <a:srgbClr val="FFFFFF"/>
        </a:solidFill>
      </p:bgPr>
    </p:bg>
    <p:spTree>
      <p:nvGrpSpPr>
        <p:cNvPr id="18" name="Shape 18"/>
        <p:cNvGrpSpPr/>
        <p:nvPr/>
      </p:nvGrpSpPr>
      <p:grpSpPr>
        <a:xfrm>
          <a:off x="0" y="0"/>
          <a:ext cx="0" cy="0"/>
          <a:chOff x="0" y="0"/>
          <a:chExt cx="0" cy="0"/>
        </a:xfrm>
      </p:grpSpPr>
      <p:sp>
        <p:nvSpPr>
          <p:cNvPr id="19" name="Google Shape;19;p4"/>
          <p:cNvSpPr txBox="1"/>
          <p:nvPr>
            <p:ph type="ctrTitle"/>
          </p:nvPr>
        </p:nvSpPr>
        <p:spPr>
          <a:xfrm>
            <a:off x="369000" y="1289125"/>
            <a:ext cx="3984600" cy="20073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Font typeface="Noto Serif SC"/>
              <a:buNone/>
              <a:defRPr b="0" sz="3200">
                <a:solidFill>
                  <a:srgbClr val="000000"/>
                </a:solidFill>
                <a:latin typeface="Noto Serif SC"/>
                <a:ea typeface="Noto Serif SC"/>
                <a:cs typeface="Noto Serif SC"/>
                <a:sym typeface="Noto Serif SC"/>
              </a:defRPr>
            </a:lvl1pPr>
            <a:lvl2pPr lvl="1" rtl="0" algn="ctr">
              <a:spcBef>
                <a:spcPts val="0"/>
              </a:spcBef>
              <a:spcAft>
                <a:spcPts val="0"/>
              </a:spcAft>
              <a:buSzPts val="3200"/>
              <a:buFont typeface="Noto Serif SC"/>
              <a:buNone/>
              <a:defRPr sz="3200">
                <a:latin typeface="Noto Serif SC"/>
                <a:ea typeface="Noto Serif SC"/>
                <a:cs typeface="Noto Serif SC"/>
                <a:sym typeface="Noto Serif SC"/>
              </a:defRPr>
            </a:lvl2pPr>
            <a:lvl3pPr lvl="2" rtl="0" algn="ctr">
              <a:spcBef>
                <a:spcPts val="0"/>
              </a:spcBef>
              <a:spcAft>
                <a:spcPts val="0"/>
              </a:spcAft>
              <a:buSzPts val="3200"/>
              <a:buFont typeface="Noto Serif SC"/>
              <a:buNone/>
              <a:defRPr sz="3200">
                <a:latin typeface="Noto Serif SC"/>
                <a:ea typeface="Noto Serif SC"/>
                <a:cs typeface="Noto Serif SC"/>
                <a:sym typeface="Noto Serif SC"/>
              </a:defRPr>
            </a:lvl3pPr>
            <a:lvl4pPr lvl="3" rtl="0" algn="ctr">
              <a:spcBef>
                <a:spcPts val="0"/>
              </a:spcBef>
              <a:spcAft>
                <a:spcPts val="0"/>
              </a:spcAft>
              <a:buSzPts val="3200"/>
              <a:buFont typeface="Noto Serif SC"/>
              <a:buNone/>
              <a:defRPr sz="3200">
                <a:latin typeface="Noto Serif SC"/>
                <a:ea typeface="Noto Serif SC"/>
                <a:cs typeface="Noto Serif SC"/>
                <a:sym typeface="Noto Serif SC"/>
              </a:defRPr>
            </a:lvl4pPr>
            <a:lvl5pPr lvl="4" rtl="0" algn="ctr">
              <a:spcBef>
                <a:spcPts val="0"/>
              </a:spcBef>
              <a:spcAft>
                <a:spcPts val="0"/>
              </a:spcAft>
              <a:buSzPts val="3200"/>
              <a:buFont typeface="Noto Serif SC"/>
              <a:buNone/>
              <a:defRPr sz="3200">
                <a:latin typeface="Noto Serif SC"/>
                <a:ea typeface="Noto Serif SC"/>
                <a:cs typeface="Noto Serif SC"/>
                <a:sym typeface="Noto Serif SC"/>
              </a:defRPr>
            </a:lvl5pPr>
            <a:lvl6pPr lvl="5" rtl="0" algn="ctr">
              <a:spcBef>
                <a:spcPts val="0"/>
              </a:spcBef>
              <a:spcAft>
                <a:spcPts val="0"/>
              </a:spcAft>
              <a:buSzPts val="3200"/>
              <a:buFont typeface="Noto Serif SC"/>
              <a:buNone/>
              <a:defRPr sz="3200">
                <a:latin typeface="Noto Serif SC"/>
                <a:ea typeface="Noto Serif SC"/>
                <a:cs typeface="Noto Serif SC"/>
                <a:sym typeface="Noto Serif SC"/>
              </a:defRPr>
            </a:lvl6pPr>
            <a:lvl7pPr lvl="6" rtl="0" algn="ctr">
              <a:spcBef>
                <a:spcPts val="0"/>
              </a:spcBef>
              <a:spcAft>
                <a:spcPts val="0"/>
              </a:spcAft>
              <a:buSzPts val="3200"/>
              <a:buFont typeface="Noto Serif SC"/>
              <a:buNone/>
              <a:defRPr sz="3200">
                <a:latin typeface="Noto Serif SC"/>
                <a:ea typeface="Noto Serif SC"/>
                <a:cs typeface="Noto Serif SC"/>
                <a:sym typeface="Noto Serif SC"/>
              </a:defRPr>
            </a:lvl7pPr>
            <a:lvl8pPr lvl="7" rtl="0" algn="ctr">
              <a:spcBef>
                <a:spcPts val="0"/>
              </a:spcBef>
              <a:spcAft>
                <a:spcPts val="0"/>
              </a:spcAft>
              <a:buSzPts val="3200"/>
              <a:buFont typeface="Noto Serif SC"/>
              <a:buNone/>
              <a:defRPr sz="3200">
                <a:latin typeface="Noto Serif SC"/>
                <a:ea typeface="Noto Serif SC"/>
                <a:cs typeface="Noto Serif SC"/>
                <a:sym typeface="Noto Serif SC"/>
              </a:defRPr>
            </a:lvl8pPr>
            <a:lvl9pPr lvl="8" rtl="0" algn="ctr">
              <a:spcBef>
                <a:spcPts val="0"/>
              </a:spcBef>
              <a:spcAft>
                <a:spcPts val="0"/>
              </a:spcAft>
              <a:buSzPts val="3200"/>
              <a:buFont typeface="Noto Serif SC"/>
              <a:buNone/>
              <a:defRPr sz="3200">
                <a:latin typeface="Noto Serif SC"/>
                <a:ea typeface="Noto Serif SC"/>
                <a:cs typeface="Noto Serif SC"/>
                <a:sym typeface="Noto Serif SC"/>
              </a:defRPr>
            </a:lvl9pPr>
          </a:lstStyle>
          <a:p/>
        </p:txBody>
      </p:sp>
      <p:sp>
        <p:nvSpPr>
          <p:cNvPr id="20" name="Google Shape;20;p4"/>
          <p:cNvSpPr txBox="1"/>
          <p:nvPr>
            <p:ph idx="1" type="subTitle"/>
          </p:nvPr>
        </p:nvSpPr>
        <p:spPr>
          <a:xfrm>
            <a:off x="369000" y="3476925"/>
            <a:ext cx="4077300" cy="792600"/>
          </a:xfrm>
          <a:prstGeom prst="rect">
            <a:avLst/>
          </a:prstGeom>
        </p:spPr>
        <p:txBody>
          <a:bodyPr anchorCtr="0" anchor="t" bIns="0" lIns="0" spcFirstLastPara="1" rIns="0" wrap="square" tIns="0">
            <a:normAutofit/>
          </a:bodyPr>
          <a:lstStyle>
            <a:lvl1pPr lvl="0" rtl="0">
              <a:lnSpc>
                <a:spcPct val="100000"/>
              </a:lnSpc>
              <a:spcBef>
                <a:spcPts val="0"/>
              </a:spcBef>
              <a:spcAft>
                <a:spcPts val="0"/>
              </a:spcAft>
              <a:buClr>
                <a:srgbClr val="000000"/>
              </a:buClr>
              <a:buSzPts val="2000"/>
              <a:buFont typeface="Noto Sans SC"/>
              <a:buNone/>
              <a:defRPr b="1" sz="2000">
                <a:solidFill>
                  <a:srgbClr val="000000"/>
                </a:solidFill>
                <a:latin typeface="Noto Sans SC"/>
                <a:ea typeface="Noto Sans SC"/>
                <a:cs typeface="Noto Sans SC"/>
                <a:sym typeface="Noto Sans SC"/>
              </a:defRPr>
            </a:lvl1pPr>
            <a:lvl2pPr lvl="1"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2pPr>
            <a:lvl3pPr lvl="2"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3pPr>
            <a:lvl4pPr lvl="3"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4pPr>
            <a:lvl5pPr lvl="4"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5pPr>
            <a:lvl6pPr lvl="5"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6pPr>
            <a:lvl7pPr lvl="6"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7pPr>
            <a:lvl8pPr lvl="7"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8pPr>
            <a:lvl9pPr lvl="8" rtl="0" algn="ctr">
              <a:lnSpc>
                <a:spcPct val="100000"/>
              </a:lnSpc>
              <a:spcBef>
                <a:spcPts val="0"/>
              </a:spcBef>
              <a:spcAft>
                <a:spcPts val="0"/>
              </a:spcAft>
              <a:buSzPts val="2800"/>
              <a:buFont typeface="Noto Sans SC"/>
              <a:buNone/>
              <a:defRPr b="1" sz="2800">
                <a:latin typeface="Noto Sans SC"/>
                <a:ea typeface="Noto Sans SC"/>
                <a:cs typeface="Noto Sans SC"/>
                <a:sym typeface="Noto Sans SC"/>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22" name="Google Shape;22;p4"/>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artnership logo title only">
  <p:cSld name="TITLE_1_1">
    <p:bg>
      <p:bgPr>
        <a:solidFill>
          <a:srgbClr val="FFFFFF"/>
        </a:solidFill>
      </p:bgPr>
    </p:bg>
    <p:spTree>
      <p:nvGrpSpPr>
        <p:cNvPr id="23" name="Shape 23"/>
        <p:cNvGrpSpPr/>
        <p:nvPr/>
      </p:nvGrpSpPr>
      <p:grpSpPr>
        <a:xfrm>
          <a:off x="0" y="0"/>
          <a:ext cx="0" cy="0"/>
          <a:chOff x="0" y="0"/>
          <a:chExt cx="0" cy="0"/>
        </a:xfrm>
      </p:grpSpPr>
      <p:sp>
        <p:nvSpPr>
          <p:cNvPr id="24" name="Google Shape;24;p5"/>
          <p:cNvSpPr txBox="1"/>
          <p:nvPr>
            <p:ph type="ctrTitle"/>
          </p:nvPr>
        </p:nvSpPr>
        <p:spPr>
          <a:xfrm>
            <a:off x="369000" y="1289125"/>
            <a:ext cx="3986700" cy="3099900"/>
          </a:xfrm>
          <a:prstGeom prst="rect">
            <a:avLst/>
          </a:prstGeom>
        </p:spPr>
        <p:txBody>
          <a:bodyPr anchorCtr="0" anchor="b" bIns="0" lIns="0" spcFirstLastPara="1" rIns="0" wrap="square" tIns="0">
            <a:noAutofit/>
          </a:bodyPr>
          <a:lstStyle>
            <a:lvl1pPr lvl="0" rtl="0">
              <a:spcBef>
                <a:spcPts val="0"/>
              </a:spcBef>
              <a:spcAft>
                <a:spcPts val="0"/>
              </a:spcAft>
              <a:buClr>
                <a:srgbClr val="000000"/>
              </a:buClr>
              <a:buSzPts val="3200"/>
              <a:buFont typeface="Noto Serif SC"/>
              <a:buNone/>
              <a:defRPr b="0" sz="3200">
                <a:solidFill>
                  <a:srgbClr val="000000"/>
                </a:solidFill>
                <a:latin typeface="Noto Serif SC"/>
                <a:ea typeface="Noto Serif SC"/>
                <a:cs typeface="Noto Serif SC"/>
                <a:sym typeface="Noto Serif SC"/>
              </a:defRPr>
            </a:lvl1pPr>
            <a:lvl2pPr lvl="1" rtl="0" algn="ctr">
              <a:spcBef>
                <a:spcPts val="0"/>
              </a:spcBef>
              <a:spcAft>
                <a:spcPts val="0"/>
              </a:spcAft>
              <a:buSzPts val="3200"/>
              <a:buFont typeface="Noto Serif SC"/>
              <a:buNone/>
              <a:defRPr sz="3200">
                <a:latin typeface="Noto Serif SC"/>
                <a:ea typeface="Noto Serif SC"/>
                <a:cs typeface="Noto Serif SC"/>
                <a:sym typeface="Noto Serif SC"/>
              </a:defRPr>
            </a:lvl2pPr>
            <a:lvl3pPr lvl="2" rtl="0" algn="ctr">
              <a:spcBef>
                <a:spcPts val="0"/>
              </a:spcBef>
              <a:spcAft>
                <a:spcPts val="0"/>
              </a:spcAft>
              <a:buSzPts val="3200"/>
              <a:buFont typeface="Noto Serif SC"/>
              <a:buNone/>
              <a:defRPr sz="3200">
                <a:latin typeface="Noto Serif SC"/>
                <a:ea typeface="Noto Serif SC"/>
                <a:cs typeface="Noto Serif SC"/>
                <a:sym typeface="Noto Serif SC"/>
              </a:defRPr>
            </a:lvl3pPr>
            <a:lvl4pPr lvl="3" rtl="0" algn="ctr">
              <a:spcBef>
                <a:spcPts val="0"/>
              </a:spcBef>
              <a:spcAft>
                <a:spcPts val="0"/>
              </a:spcAft>
              <a:buSzPts val="3200"/>
              <a:buFont typeface="Noto Serif SC"/>
              <a:buNone/>
              <a:defRPr sz="3200">
                <a:latin typeface="Noto Serif SC"/>
                <a:ea typeface="Noto Serif SC"/>
                <a:cs typeface="Noto Serif SC"/>
                <a:sym typeface="Noto Serif SC"/>
              </a:defRPr>
            </a:lvl4pPr>
            <a:lvl5pPr lvl="4" rtl="0" algn="ctr">
              <a:spcBef>
                <a:spcPts val="0"/>
              </a:spcBef>
              <a:spcAft>
                <a:spcPts val="0"/>
              </a:spcAft>
              <a:buSzPts val="3200"/>
              <a:buFont typeface="Noto Serif SC"/>
              <a:buNone/>
              <a:defRPr sz="3200">
                <a:latin typeface="Noto Serif SC"/>
                <a:ea typeface="Noto Serif SC"/>
                <a:cs typeface="Noto Serif SC"/>
                <a:sym typeface="Noto Serif SC"/>
              </a:defRPr>
            </a:lvl5pPr>
            <a:lvl6pPr lvl="5" rtl="0" algn="ctr">
              <a:spcBef>
                <a:spcPts val="0"/>
              </a:spcBef>
              <a:spcAft>
                <a:spcPts val="0"/>
              </a:spcAft>
              <a:buSzPts val="3200"/>
              <a:buFont typeface="Noto Serif SC"/>
              <a:buNone/>
              <a:defRPr sz="3200">
                <a:latin typeface="Noto Serif SC"/>
                <a:ea typeface="Noto Serif SC"/>
                <a:cs typeface="Noto Serif SC"/>
                <a:sym typeface="Noto Serif SC"/>
              </a:defRPr>
            </a:lvl6pPr>
            <a:lvl7pPr lvl="6" rtl="0" algn="ctr">
              <a:spcBef>
                <a:spcPts val="0"/>
              </a:spcBef>
              <a:spcAft>
                <a:spcPts val="0"/>
              </a:spcAft>
              <a:buSzPts val="3200"/>
              <a:buFont typeface="Noto Serif SC"/>
              <a:buNone/>
              <a:defRPr sz="3200">
                <a:latin typeface="Noto Serif SC"/>
                <a:ea typeface="Noto Serif SC"/>
                <a:cs typeface="Noto Serif SC"/>
                <a:sym typeface="Noto Serif SC"/>
              </a:defRPr>
            </a:lvl7pPr>
            <a:lvl8pPr lvl="7" rtl="0" algn="ctr">
              <a:spcBef>
                <a:spcPts val="0"/>
              </a:spcBef>
              <a:spcAft>
                <a:spcPts val="0"/>
              </a:spcAft>
              <a:buSzPts val="3200"/>
              <a:buFont typeface="Noto Serif SC"/>
              <a:buNone/>
              <a:defRPr sz="3200">
                <a:latin typeface="Noto Serif SC"/>
                <a:ea typeface="Noto Serif SC"/>
                <a:cs typeface="Noto Serif SC"/>
                <a:sym typeface="Noto Serif SC"/>
              </a:defRPr>
            </a:lvl8pPr>
            <a:lvl9pPr lvl="8" rtl="0" algn="ctr">
              <a:spcBef>
                <a:spcPts val="0"/>
              </a:spcBef>
              <a:spcAft>
                <a:spcPts val="0"/>
              </a:spcAft>
              <a:buSzPts val="3200"/>
              <a:buFont typeface="Noto Serif SC"/>
              <a:buNone/>
              <a:defRPr sz="3200">
                <a:latin typeface="Noto Serif SC"/>
                <a:ea typeface="Noto Serif SC"/>
                <a:cs typeface="Noto Serif SC"/>
                <a:sym typeface="Noto Serif SC"/>
              </a:defRPr>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pic>
        <p:nvPicPr>
          <p:cNvPr id="26" name="Google Shape;26;p5"/>
          <p:cNvPicPr preferRelativeResize="0"/>
          <p:nvPr/>
        </p:nvPicPr>
        <p:blipFill>
          <a:blip r:embed="rId2">
            <a:alphaModFix/>
          </a:blip>
          <a:stretch>
            <a:fillRect/>
          </a:stretch>
        </p:blipFill>
        <p:spPr>
          <a:xfrm>
            <a:off x="369000" y="365703"/>
            <a:ext cx="1583820" cy="255525"/>
          </a:xfrm>
          <a:prstGeom prst="rect">
            <a:avLst/>
          </a:prstGeom>
          <a:noFill/>
          <a:ln>
            <a:noFill/>
          </a:ln>
        </p:spPr>
      </p:pic>
    </p:spTree>
  </p:cSld>
  <p:clrMapOvr>
    <a:masterClrMapping/>
  </p:clrMapOvr>
  <p:extLst>
    <p:ext uri="{DCECCB84-F9BA-43D5-87BE-67443E8EF086}">
      <p15:sldGuideLst>
        <p15:guide id="1" pos="2880">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image">
  <p:cSld name="CUSTOM">
    <p:spTree>
      <p:nvGrpSpPr>
        <p:cNvPr id="27" name="Shape 27"/>
        <p:cNvGrpSpPr/>
        <p:nvPr/>
      </p:nvGrpSpPr>
      <p:grpSpPr>
        <a:xfrm>
          <a:off x="0" y="0"/>
          <a:ext cx="0" cy="0"/>
          <a:chOff x="0" y="0"/>
          <a:chExt cx="0" cy="0"/>
        </a:xfrm>
      </p:grpSpPr>
      <p:sp>
        <p:nvSpPr>
          <p:cNvPr id="28" name="Google Shape;28;p6"/>
          <p:cNvSpPr txBox="1"/>
          <p:nvPr>
            <p:ph type="title"/>
          </p:nvPr>
        </p:nvSpPr>
        <p:spPr>
          <a:xfrm>
            <a:off x="4938300" y="365700"/>
            <a:ext cx="3836700" cy="3716700"/>
          </a:xfrm>
          <a:prstGeom prst="rect">
            <a:avLst/>
          </a:prstGeom>
        </p:spPr>
        <p:txBody>
          <a:bodyPr anchorCtr="0" anchor="b"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Font typeface="Noto Serif SC"/>
              <a:buNone/>
              <a:defRPr>
                <a:latin typeface="Noto Serif SC"/>
                <a:ea typeface="Noto Serif SC"/>
                <a:cs typeface="Noto Serif SC"/>
                <a:sym typeface="Noto Serif SC"/>
              </a:defRPr>
            </a:lvl2pPr>
            <a:lvl3pPr lvl="2">
              <a:spcBef>
                <a:spcPts val="0"/>
              </a:spcBef>
              <a:spcAft>
                <a:spcPts val="0"/>
              </a:spcAft>
              <a:buSzPts val="2800"/>
              <a:buFont typeface="Noto Serif SC"/>
              <a:buNone/>
              <a:defRPr>
                <a:latin typeface="Noto Serif SC"/>
                <a:ea typeface="Noto Serif SC"/>
                <a:cs typeface="Noto Serif SC"/>
                <a:sym typeface="Noto Serif SC"/>
              </a:defRPr>
            </a:lvl3pPr>
            <a:lvl4pPr lvl="3">
              <a:spcBef>
                <a:spcPts val="0"/>
              </a:spcBef>
              <a:spcAft>
                <a:spcPts val="0"/>
              </a:spcAft>
              <a:buSzPts val="2800"/>
              <a:buFont typeface="Noto Serif SC"/>
              <a:buNone/>
              <a:defRPr>
                <a:latin typeface="Noto Serif SC"/>
                <a:ea typeface="Noto Serif SC"/>
                <a:cs typeface="Noto Serif SC"/>
                <a:sym typeface="Noto Serif SC"/>
              </a:defRPr>
            </a:lvl4pPr>
            <a:lvl5pPr lvl="4">
              <a:spcBef>
                <a:spcPts val="0"/>
              </a:spcBef>
              <a:spcAft>
                <a:spcPts val="0"/>
              </a:spcAft>
              <a:buSzPts val="2800"/>
              <a:buFont typeface="Noto Serif SC"/>
              <a:buNone/>
              <a:defRPr>
                <a:latin typeface="Noto Serif SC"/>
                <a:ea typeface="Noto Serif SC"/>
                <a:cs typeface="Noto Serif SC"/>
                <a:sym typeface="Noto Serif SC"/>
              </a:defRPr>
            </a:lvl5pPr>
            <a:lvl6pPr lvl="5">
              <a:spcBef>
                <a:spcPts val="0"/>
              </a:spcBef>
              <a:spcAft>
                <a:spcPts val="0"/>
              </a:spcAft>
              <a:buSzPts val="2800"/>
              <a:buFont typeface="Noto Serif SC"/>
              <a:buNone/>
              <a:defRPr>
                <a:latin typeface="Noto Serif SC"/>
                <a:ea typeface="Noto Serif SC"/>
                <a:cs typeface="Noto Serif SC"/>
                <a:sym typeface="Noto Serif SC"/>
              </a:defRPr>
            </a:lvl6pPr>
            <a:lvl7pPr lvl="6">
              <a:spcBef>
                <a:spcPts val="0"/>
              </a:spcBef>
              <a:spcAft>
                <a:spcPts val="0"/>
              </a:spcAft>
              <a:buSzPts val="2800"/>
              <a:buFont typeface="Noto Serif SC"/>
              <a:buNone/>
              <a:defRPr>
                <a:latin typeface="Noto Serif SC"/>
                <a:ea typeface="Noto Serif SC"/>
                <a:cs typeface="Noto Serif SC"/>
                <a:sym typeface="Noto Serif SC"/>
              </a:defRPr>
            </a:lvl7pPr>
            <a:lvl8pPr lvl="7">
              <a:spcBef>
                <a:spcPts val="0"/>
              </a:spcBef>
              <a:spcAft>
                <a:spcPts val="0"/>
              </a:spcAft>
              <a:buSzPts val="2800"/>
              <a:buFont typeface="Noto Serif SC"/>
              <a:buNone/>
              <a:defRPr>
                <a:latin typeface="Noto Serif SC"/>
                <a:ea typeface="Noto Serif SC"/>
                <a:cs typeface="Noto Serif SC"/>
                <a:sym typeface="Noto Serif SC"/>
              </a:defRPr>
            </a:lvl8pPr>
            <a:lvl9pPr lvl="8">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sz="700"/>
          </a:p>
        </p:txBody>
      </p:sp>
      <p:sp>
        <p:nvSpPr>
          <p:cNvPr id="30" name="Google Shape;30;p6"/>
          <p:cNvSpPr txBox="1"/>
          <p:nvPr>
            <p:ph idx="1" type="subTitle"/>
          </p:nvPr>
        </p:nvSpPr>
        <p:spPr>
          <a:xfrm>
            <a:off x="4938300" y="4351200"/>
            <a:ext cx="38367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0">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7"/>
          <p:cNvSpPr txBox="1"/>
          <p:nvPr>
            <p:ph type="title"/>
          </p:nvPr>
        </p:nvSpPr>
        <p:spPr>
          <a:xfrm>
            <a:off x="369000" y="2150850"/>
            <a:ext cx="8406000" cy="841800"/>
          </a:xfrm>
          <a:prstGeom prst="rect">
            <a:avLst/>
          </a:prstGeom>
        </p:spPr>
        <p:txBody>
          <a:bodyPr anchorCtr="0" anchor="ctr" bIns="0" lIns="0" spcFirstLastPara="1" rIns="0" wrap="square" tIns="0">
            <a:noAutofit/>
          </a:bodyPr>
          <a:lstStyle>
            <a:lvl1pPr lvl="0" algn="ctr">
              <a:spcBef>
                <a:spcPts val="0"/>
              </a:spcBef>
              <a:spcAft>
                <a:spcPts val="0"/>
              </a:spcAft>
              <a:buSzPts val="3600"/>
              <a:buFont typeface="Noto Serif SC"/>
              <a:buNone/>
              <a:defRPr b="0" sz="3600">
                <a:latin typeface="Noto Serif SC"/>
                <a:ea typeface="Noto Serif SC"/>
                <a:cs typeface="Noto Serif SC"/>
                <a:sym typeface="Noto Serif SC"/>
              </a:defRPr>
            </a:lvl1pPr>
            <a:lvl2pPr lvl="1" algn="ctr">
              <a:spcBef>
                <a:spcPts val="0"/>
              </a:spcBef>
              <a:spcAft>
                <a:spcPts val="0"/>
              </a:spcAft>
              <a:buSzPts val="3600"/>
              <a:buFont typeface="Noto Serif SC"/>
              <a:buNone/>
              <a:defRPr sz="3600">
                <a:latin typeface="Noto Serif SC"/>
                <a:ea typeface="Noto Serif SC"/>
                <a:cs typeface="Noto Serif SC"/>
                <a:sym typeface="Noto Serif SC"/>
              </a:defRPr>
            </a:lvl2pPr>
            <a:lvl3pPr lvl="2" algn="ctr">
              <a:spcBef>
                <a:spcPts val="0"/>
              </a:spcBef>
              <a:spcAft>
                <a:spcPts val="0"/>
              </a:spcAft>
              <a:buSzPts val="3600"/>
              <a:buFont typeface="Noto Serif SC"/>
              <a:buNone/>
              <a:defRPr sz="3600">
                <a:latin typeface="Noto Serif SC"/>
                <a:ea typeface="Noto Serif SC"/>
                <a:cs typeface="Noto Serif SC"/>
                <a:sym typeface="Noto Serif SC"/>
              </a:defRPr>
            </a:lvl3pPr>
            <a:lvl4pPr lvl="3" algn="ctr">
              <a:spcBef>
                <a:spcPts val="0"/>
              </a:spcBef>
              <a:spcAft>
                <a:spcPts val="0"/>
              </a:spcAft>
              <a:buSzPts val="3600"/>
              <a:buFont typeface="Noto Serif SC"/>
              <a:buNone/>
              <a:defRPr sz="3600">
                <a:latin typeface="Noto Serif SC"/>
                <a:ea typeface="Noto Serif SC"/>
                <a:cs typeface="Noto Serif SC"/>
                <a:sym typeface="Noto Serif SC"/>
              </a:defRPr>
            </a:lvl4pPr>
            <a:lvl5pPr lvl="4" algn="ctr">
              <a:spcBef>
                <a:spcPts val="0"/>
              </a:spcBef>
              <a:spcAft>
                <a:spcPts val="0"/>
              </a:spcAft>
              <a:buSzPts val="3600"/>
              <a:buFont typeface="Noto Serif SC"/>
              <a:buNone/>
              <a:defRPr sz="3600">
                <a:latin typeface="Noto Serif SC"/>
                <a:ea typeface="Noto Serif SC"/>
                <a:cs typeface="Noto Serif SC"/>
                <a:sym typeface="Noto Serif SC"/>
              </a:defRPr>
            </a:lvl5pPr>
            <a:lvl6pPr lvl="5" algn="ctr">
              <a:spcBef>
                <a:spcPts val="0"/>
              </a:spcBef>
              <a:spcAft>
                <a:spcPts val="0"/>
              </a:spcAft>
              <a:buSzPts val="3600"/>
              <a:buFont typeface="Noto Serif SC"/>
              <a:buNone/>
              <a:defRPr sz="3600">
                <a:latin typeface="Noto Serif SC"/>
                <a:ea typeface="Noto Serif SC"/>
                <a:cs typeface="Noto Serif SC"/>
                <a:sym typeface="Noto Serif SC"/>
              </a:defRPr>
            </a:lvl6pPr>
            <a:lvl7pPr lvl="6" algn="ctr">
              <a:spcBef>
                <a:spcPts val="0"/>
              </a:spcBef>
              <a:spcAft>
                <a:spcPts val="0"/>
              </a:spcAft>
              <a:buSzPts val="3600"/>
              <a:buFont typeface="Noto Serif SC"/>
              <a:buNone/>
              <a:defRPr sz="3600">
                <a:latin typeface="Noto Serif SC"/>
                <a:ea typeface="Noto Serif SC"/>
                <a:cs typeface="Noto Serif SC"/>
                <a:sym typeface="Noto Serif SC"/>
              </a:defRPr>
            </a:lvl7pPr>
            <a:lvl8pPr lvl="7" algn="ctr">
              <a:spcBef>
                <a:spcPts val="0"/>
              </a:spcBef>
              <a:spcAft>
                <a:spcPts val="0"/>
              </a:spcAft>
              <a:buSzPts val="3600"/>
              <a:buFont typeface="Noto Serif SC"/>
              <a:buNone/>
              <a:defRPr sz="3600">
                <a:latin typeface="Noto Serif SC"/>
                <a:ea typeface="Noto Serif SC"/>
                <a:cs typeface="Noto Serif SC"/>
                <a:sym typeface="Noto Serif SC"/>
              </a:defRPr>
            </a:lvl8pPr>
            <a:lvl9pPr lvl="8" algn="ctr">
              <a:spcBef>
                <a:spcPts val="0"/>
              </a:spcBef>
              <a:spcAft>
                <a:spcPts val="0"/>
              </a:spcAft>
              <a:buSzPts val="3600"/>
              <a:buFont typeface="Noto Serif SC"/>
              <a:buNone/>
              <a:defRPr sz="3600">
                <a:latin typeface="Noto Serif SC"/>
                <a:ea typeface="Noto Serif SC"/>
                <a:cs typeface="Noto Serif SC"/>
                <a:sym typeface="Noto Serif SC"/>
              </a:defRPr>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ubtitle and body" type="tx">
  <p:cSld name="TITLE_AND_BODY">
    <p:spTree>
      <p:nvGrpSpPr>
        <p:cNvPr id="34" name="Shape 34"/>
        <p:cNvGrpSpPr/>
        <p:nvPr/>
      </p:nvGrpSpPr>
      <p:grpSpPr>
        <a:xfrm>
          <a:off x="0" y="0"/>
          <a:ext cx="0" cy="0"/>
          <a:chOff x="0" y="0"/>
          <a:chExt cx="0" cy="0"/>
        </a:xfrm>
      </p:grpSpPr>
      <p:sp>
        <p:nvSpPr>
          <p:cNvPr id="35" name="Google Shape;35;p8"/>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Font typeface="Noto Serif SC"/>
              <a:buNone/>
              <a:defRPr>
                <a:latin typeface="Noto Serif SC"/>
                <a:ea typeface="Noto Serif SC"/>
                <a:cs typeface="Noto Serif SC"/>
                <a:sym typeface="Noto Serif SC"/>
              </a:defRPr>
            </a:lvl2pPr>
            <a:lvl3pPr lvl="2">
              <a:spcBef>
                <a:spcPts val="0"/>
              </a:spcBef>
              <a:spcAft>
                <a:spcPts val="0"/>
              </a:spcAft>
              <a:buSzPts val="2800"/>
              <a:buFont typeface="Noto Serif SC"/>
              <a:buNone/>
              <a:defRPr>
                <a:latin typeface="Noto Serif SC"/>
                <a:ea typeface="Noto Serif SC"/>
                <a:cs typeface="Noto Serif SC"/>
                <a:sym typeface="Noto Serif SC"/>
              </a:defRPr>
            </a:lvl3pPr>
            <a:lvl4pPr lvl="3">
              <a:spcBef>
                <a:spcPts val="0"/>
              </a:spcBef>
              <a:spcAft>
                <a:spcPts val="0"/>
              </a:spcAft>
              <a:buSzPts val="2800"/>
              <a:buFont typeface="Noto Serif SC"/>
              <a:buNone/>
              <a:defRPr>
                <a:latin typeface="Noto Serif SC"/>
                <a:ea typeface="Noto Serif SC"/>
                <a:cs typeface="Noto Serif SC"/>
                <a:sym typeface="Noto Serif SC"/>
              </a:defRPr>
            </a:lvl4pPr>
            <a:lvl5pPr lvl="4">
              <a:spcBef>
                <a:spcPts val="0"/>
              </a:spcBef>
              <a:spcAft>
                <a:spcPts val="0"/>
              </a:spcAft>
              <a:buSzPts val="2800"/>
              <a:buFont typeface="Noto Serif SC"/>
              <a:buNone/>
              <a:defRPr>
                <a:latin typeface="Noto Serif SC"/>
                <a:ea typeface="Noto Serif SC"/>
                <a:cs typeface="Noto Serif SC"/>
                <a:sym typeface="Noto Serif SC"/>
              </a:defRPr>
            </a:lvl5pPr>
            <a:lvl6pPr lvl="5">
              <a:spcBef>
                <a:spcPts val="0"/>
              </a:spcBef>
              <a:spcAft>
                <a:spcPts val="0"/>
              </a:spcAft>
              <a:buSzPts val="2800"/>
              <a:buFont typeface="Noto Serif SC"/>
              <a:buNone/>
              <a:defRPr>
                <a:latin typeface="Noto Serif SC"/>
                <a:ea typeface="Noto Serif SC"/>
                <a:cs typeface="Noto Serif SC"/>
                <a:sym typeface="Noto Serif SC"/>
              </a:defRPr>
            </a:lvl6pPr>
            <a:lvl7pPr lvl="6">
              <a:spcBef>
                <a:spcPts val="0"/>
              </a:spcBef>
              <a:spcAft>
                <a:spcPts val="0"/>
              </a:spcAft>
              <a:buSzPts val="2800"/>
              <a:buFont typeface="Noto Serif SC"/>
              <a:buNone/>
              <a:defRPr>
                <a:latin typeface="Noto Serif SC"/>
                <a:ea typeface="Noto Serif SC"/>
                <a:cs typeface="Noto Serif SC"/>
                <a:sym typeface="Noto Serif SC"/>
              </a:defRPr>
            </a:lvl7pPr>
            <a:lvl8pPr lvl="7">
              <a:spcBef>
                <a:spcPts val="0"/>
              </a:spcBef>
              <a:spcAft>
                <a:spcPts val="0"/>
              </a:spcAft>
              <a:buSzPts val="2800"/>
              <a:buFont typeface="Noto Serif SC"/>
              <a:buNone/>
              <a:defRPr>
                <a:latin typeface="Noto Serif SC"/>
                <a:ea typeface="Noto Serif SC"/>
                <a:cs typeface="Noto Serif SC"/>
                <a:sym typeface="Noto Serif SC"/>
              </a:defRPr>
            </a:lvl8pPr>
            <a:lvl9pPr lvl="8">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36" name="Google Shape;36;p8"/>
          <p:cNvSpPr txBox="1"/>
          <p:nvPr>
            <p:ph idx="1" type="body"/>
          </p:nvPr>
        </p:nvSpPr>
        <p:spPr>
          <a:xfrm>
            <a:off x="369000" y="1361400"/>
            <a:ext cx="8406000" cy="3416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38" name="Google Shape;38;p8"/>
          <p:cNvSpPr txBox="1"/>
          <p:nvPr>
            <p:ph idx="2" type="subTitle"/>
          </p:nvPr>
        </p:nvSpPr>
        <p:spPr>
          <a:xfrm>
            <a:off x="374450" y="857600"/>
            <a:ext cx="8406000" cy="426600"/>
          </a:xfrm>
          <a:prstGeom prst="rect">
            <a:avLst/>
          </a:prstGeom>
        </p:spPr>
        <p:txBody>
          <a:bodyPr anchorCtr="0" anchor="t" bIns="0" lIns="0" spcFirstLastPara="1" rIns="0" wrap="square" tIns="0">
            <a:noAutofit/>
          </a:bodyPr>
          <a:lstStyle>
            <a:lvl1pPr lv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a:spcBef>
                <a:spcPts val="0"/>
              </a:spcBef>
              <a:spcAft>
                <a:spcPts val="0"/>
              </a:spcAft>
              <a:buSzPts val="1200"/>
              <a:buFont typeface="Noto Sans SC"/>
              <a:buNone/>
              <a:defRPr b="1">
                <a:latin typeface="Noto Sans SC"/>
                <a:ea typeface="Noto Sans SC"/>
                <a:cs typeface="Noto Sans SC"/>
                <a:sym typeface="Noto Sans SC"/>
              </a:defRPr>
            </a:lvl2pPr>
            <a:lvl3pPr lvl="2">
              <a:spcBef>
                <a:spcPts val="0"/>
              </a:spcBef>
              <a:spcAft>
                <a:spcPts val="0"/>
              </a:spcAft>
              <a:buSzPts val="1200"/>
              <a:buFont typeface="Noto Sans SC"/>
              <a:buNone/>
              <a:defRPr b="1">
                <a:latin typeface="Noto Sans SC"/>
                <a:ea typeface="Noto Sans SC"/>
                <a:cs typeface="Noto Sans SC"/>
                <a:sym typeface="Noto Sans SC"/>
              </a:defRPr>
            </a:lvl3pPr>
            <a:lvl4pPr lvl="3">
              <a:spcBef>
                <a:spcPts val="0"/>
              </a:spcBef>
              <a:spcAft>
                <a:spcPts val="0"/>
              </a:spcAft>
              <a:buSzPts val="1200"/>
              <a:buFont typeface="Noto Sans SC"/>
              <a:buNone/>
              <a:defRPr b="1">
                <a:latin typeface="Noto Sans SC"/>
                <a:ea typeface="Noto Sans SC"/>
                <a:cs typeface="Noto Sans SC"/>
                <a:sym typeface="Noto Sans SC"/>
              </a:defRPr>
            </a:lvl4pPr>
            <a:lvl5pPr lvl="4">
              <a:spcBef>
                <a:spcPts val="0"/>
              </a:spcBef>
              <a:spcAft>
                <a:spcPts val="0"/>
              </a:spcAft>
              <a:buSzPts val="1200"/>
              <a:buFont typeface="Noto Sans SC"/>
              <a:buNone/>
              <a:defRPr b="1">
                <a:latin typeface="Noto Sans SC"/>
                <a:ea typeface="Noto Sans SC"/>
                <a:cs typeface="Noto Sans SC"/>
                <a:sym typeface="Noto Sans SC"/>
              </a:defRPr>
            </a:lvl5pPr>
            <a:lvl6pPr lvl="5">
              <a:spcBef>
                <a:spcPts val="0"/>
              </a:spcBef>
              <a:spcAft>
                <a:spcPts val="0"/>
              </a:spcAft>
              <a:buSzPts val="1200"/>
              <a:buFont typeface="Noto Sans SC"/>
              <a:buNone/>
              <a:defRPr b="1">
                <a:latin typeface="Noto Sans SC"/>
                <a:ea typeface="Noto Sans SC"/>
                <a:cs typeface="Noto Sans SC"/>
                <a:sym typeface="Noto Sans SC"/>
              </a:defRPr>
            </a:lvl6pPr>
            <a:lvl7pPr lvl="6">
              <a:spcBef>
                <a:spcPts val="0"/>
              </a:spcBef>
              <a:spcAft>
                <a:spcPts val="0"/>
              </a:spcAft>
              <a:buSzPts val="1200"/>
              <a:buFont typeface="Noto Sans SC"/>
              <a:buNone/>
              <a:defRPr b="1">
                <a:latin typeface="Noto Sans SC"/>
                <a:ea typeface="Noto Sans SC"/>
                <a:cs typeface="Noto Sans SC"/>
                <a:sym typeface="Noto Sans SC"/>
              </a:defRPr>
            </a:lvl7pPr>
            <a:lvl8pPr lvl="7">
              <a:spcBef>
                <a:spcPts val="0"/>
              </a:spcBef>
              <a:spcAft>
                <a:spcPts val="0"/>
              </a:spcAft>
              <a:buSzPts val="1200"/>
              <a:buFont typeface="Noto Sans SC"/>
              <a:buNone/>
              <a:defRPr b="1">
                <a:latin typeface="Noto Sans SC"/>
                <a:ea typeface="Noto Sans SC"/>
                <a:cs typeface="Noto Sans SC"/>
                <a:sym typeface="Noto Sans SC"/>
              </a:defRPr>
            </a:lvl8pPr>
            <a:lvl9pPr lvl="8">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extLst>
    <p:ext uri="{DCECCB84-F9BA-43D5-87BE-67443E8EF086}">
      <p15:sldGuideLst>
        <p15:guide id="1" pos="2883">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39" name="Shape 39"/>
        <p:cNvGrpSpPr/>
        <p:nvPr/>
      </p:nvGrpSpPr>
      <p:grpSpPr>
        <a:xfrm>
          <a:off x="0" y="0"/>
          <a:ext cx="0" cy="0"/>
          <a:chOff x="0" y="0"/>
          <a:chExt cx="0" cy="0"/>
        </a:xfrm>
      </p:grpSpPr>
      <p:sp>
        <p:nvSpPr>
          <p:cNvPr id="40" name="Google Shape;40;p9"/>
          <p:cNvSpPr txBox="1"/>
          <p:nvPr>
            <p:ph type="title"/>
          </p:nvPr>
        </p:nvSpPr>
        <p:spPr>
          <a:xfrm>
            <a:off x="369000" y="365700"/>
            <a:ext cx="8406000" cy="572700"/>
          </a:xfrm>
          <a:prstGeom prst="rect">
            <a:avLst/>
          </a:prstGeom>
        </p:spPr>
        <p:txBody>
          <a:bodyPr anchorCtr="0" anchor="t" bIns="0" lIns="0" spcFirstLastPara="1" rIns="0" wrap="square" tIns="0">
            <a:noAutofit/>
          </a:bodyPr>
          <a:lstStyle>
            <a:lvl1pPr lvl="0" rtl="0">
              <a:spcBef>
                <a:spcPts val="0"/>
              </a:spcBef>
              <a:spcAft>
                <a:spcPts val="0"/>
              </a:spcAft>
              <a:buSzPts val="2800"/>
              <a:buFont typeface="Noto Serif SC"/>
              <a:buNone/>
              <a:defRPr b="0">
                <a:latin typeface="Noto Serif SC"/>
                <a:ea typeface="Noto Serif SC"/>
                <a:cs typeface="Noto Serif SC"/>
                <a:sym typeface="Noto Serif SC"/>
              </a:defRPr>
            </a:lvl1pPr>
            <a:lvl2pPr lvl="1" rtl="0">
              <a:spcBef>
                <a:spcPts val="0"/>
              </a:spcBef>
              <a:spcAft>
                <a:spcPts val="0"/>
              </a:spcAft>
              <a:buSzPts val="2800"/>
              <a:buFont typeface="Noto Serif SC"/>
              <a:buNone/>
              <a:defRPr>
                <a:latin typeface="Noto Serif SC"/>
                <a:ea typeface="Noto Serif SC"/>
                <a:cs typeface="Noto Serif SC"/>
                <a:sym typeface="Noto Serif SC"/>
              </a:defRPr>
            </a:lvl2pPr>
            <a:lvl3pPr lvl="2" rtl="0">
              <a:spcBef>
                <a:spcPts val="0"/>
              </a:spcBef>
              <a:spcAft>
                <a:spcPts val="0"/>
              </a:spcAft>
              <a:buSzPts val="2800"/>
              <a:buFont typeface="Noto Serif SC"/>
              <a:buNone/>
              <a:defRPr>
                <a:latin typeface="Noto Serif SC"/>
                <a:ea typeface="Noto Serif SC"/>
                <a:cs typeface="Noto Serif SC"/>
                <a:sym typeface="Noto Serif SC"/>
              </a:defRPr>
            </a:lvl3pPr>
            <a:lvl4pPr lvl="3" rtl="0">
              <a:spcBef>
                <a:spcPts val="0"/>
              </a:spcBef>
              <a:spcAft>
                <a:spcPts val="0"/>
              </a:spcAft>
              <a:buSzPts val="2800"/>
              <a:buFont typeface="Noto Serif SC"/>
              <a:buNone/>
              <a:defRPr>
                <a:latin typeface="Noto Serif SC"/>
                <a:ea typeface="Noto Serif SC"/>
                <a:cs typeface="Noto Serif SC"/>
                <a:sym typeface="Noto Serif SC"/>
              </a:defRPr>
            </a:lvl4pPr>
            <a:lvl5pPr lvl="4" rtl="0">
              <a:spcBef>
                <a:spcPts val="0"/>
              </a:spcBef>
              <a:spcAft>
                <a:spcPts val="0"/>
              </a:spcAft>
              <a:buSzPts val="2800"/>
              <a:buFont typeface="Noto Serif SC"/>
              <a:buNone/>
              <a:defRPr>
                <a:latin typeface="Noto Serif SC"/>
                <a:ea typeface="Noto Serif SC"/>
                <a:cs typeface="Noto Serif SC"/>
                <a:sym typeface="Noto Serif SC"/>
              </a:defRPr>
            </a:lvl5pPr>
            <a:lvl6pPr lvl="5" rtl="0">
              <a:spcBef>
                <a:spcPts val="0"/>
              </a:spcBef>
              <a:spcAft>
                <a:spcPts val="0"/>
              </a:spcAft>
              <a:buSzPts val="2800"/>
              <a:buFont typeface="Noto Serif SC"/>
              <a:buNone/>
              <a:defRPr>
                <a:latin typeface="Noto Serif SC"/>
                <a:ea typeface="Noto Serif SC"/>
                <a:cs typeface="Noto Serif SC"/>
                <a:sym typeface="Noto Serif SC"/>
              </a:defRPr>
            </a:lvl6pPr>
            <a:lvl7pPr lvl="6" rtl="0">
              <a:spcBef>
                <a:spcPts val="0"/>
              </a:spcBef>
              <a:spcAft>
                <a:spcPts val="0"/>
              </a:spcAft>
              <a:buSzPts val="2800"/>
              <a:buFont typeface="Noto Serif SC"/>
              <a:buNone/>
              <a:defRPr>
                <a:latin typeface="Noto Serif SC"/>
                <a:ea typeface="Noto Serif SC"/>
                <a:cs typeface="Noto Serif SC"/>
                <a:sym typeface="Noto Serif SC"/>
              </a:defRPr>
            </a:lvl7pPr>
            <a:lvl8pPr lvl="7" rtl="0">
              <a:spcBef>
                <a:spcPts val="0"/>
              </a:spcBef>
              <a:spcAft>
                <a:spcPts val="0"/>
              </a:spcAft>
              <a:buSzPts val="2800"/>
              <a:buFont typeface="Noto Serif SC"/>
              <a:buNone/>
              <a:defRPr>
                <a:latin typeface="Noto Serif SC"/>
                <a:ea typeface="Noto Serif SC"/>
                <a:cs typeface="Noto Serif SC"/>
                <a:sym typeface="Noto Serif SC"/>
              </a:defRPr>
            </a:lvl8pPr>
            <a:lvl9pPr lvl="8" rtl="0">
              <a:spcBef>
                <a:spcPts val="0"/>
              </a:spcBef>
              <a:spcAft>
                <a:spcPts val="0"/>
              </a:spcAft>
              <a:buSzPts val="2800"/>
              <a:buFont typeface="Noto Serif SC"/>
              <a:buNone/>
              <a:defRPr>
                <a:latin typeface="Noto Serif SC"/>
                <a:ea typeface="Noto Serif SC"/>
                <a:cs typeface="Noto Serif SC"/>
                <a:sym typeface="Noto Serif SC"/>
              </a:defRPr>
            </a:lvl9pPr>
          </a:lstStyle>
          <a:p/>
        </p:txBody>
      </p:sp>
      <p:sp>
        <p:nvSpPr>
          <p:cNvPr id="41" name="Google Shape;41;p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sz="1600">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3" name="Shape 43"/>
        <p:cNvGrpSpPr/>
        <p:nvPr/>
      </p:nvGrpSpPr>
      <p:grpSpPr>
        <a:xfrm>
          <a:off x="0" y="0"/>
          <a:ext cx="0" cy="0"/>
          <a:chOff x="0" y="0"/>
          <a:chExt cx="0" cy="0"/>
        </a:xfrm>
      </p:grpSpPr>
      <p:sp>
        <p:nvSpPr>
          <p:cNvPr id="44" name="Google Shape;44;p10"/>
          <p:cNvSpPr txBox="1"/>
          <p:nvPr>
            <p:ph idx="1" type="body"/>
          </p:nvPr>
        </p:nvSpPr>
        <p:spPr>
          <a:xfrm>
            <a:off x="374450" y="1361400"/>
            <a:ext cx="3999900" cy="3416400"/>
          </a:xfrm>
          <a:prstGeom prst="rect">
            <a:avLst/>
          </a:prstGeom>
        </p:spPr>
        <p:txBody>
          <a:bodyPr anchorCtr="0" anchor="t" bIns="0" lIns="0" spcFirstLastPara="1" rIns="0" wrap="square" tIns="0">
            <a:normAutofit/>
          </a:bodyPr>
          <a:lstStyle>
            <a:lvl1pPr indent="-330200" lvl="0" marL="457200">
              <a:spcBef>
                <a:spcPts val="0"/>
              </a:spcBef>
              <a:spcAft>
                <a:spcPts val="0"/>
              </a:spcAft>
              <a:buSzPts val="1600"/>
              <a:buFont typeface="Noto Sans SC"/>
              <a:buChar char="●"/>
              <a:defRPr>
                <a:latin typeface="Noto Sans SC"/>
                <a:ea typeface="Noto Sans SC"/>
                <a:cs typeface="Noto Sans SC"/>
                <a:sym typeface="Noto Sans SC"/>
              </a:defRPr>
            </a:lvl1pPr>
            <a:lvl2pPr indent="-304800" lvl="1" marL="91440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45" name="Google Shape;45;p10"/>
          <p:cNvSpPr txBox="1"/>
          <p:nvPr>
            <p:ph idx="2" type="body"/>
          </p:nvPr>
        </p:nvSpPr>
        <p:spPr>
          <a:xfrm>
            <a:off x="4800925" y="1361400"/>
            <a:ext cx="3999900" cy="3416400"/>
          </a:xfrm>
          <a:prstGeom prst="rect">
            <a:avLst/>
          </a:prstGeom>
        </p:spPr>
        <p:txBody>
          <a:bodyPr anchorCtr="0" anchor="t" bIns="0" lIns="0" spcFirstLastPara="1" rIns="0" wrap="square" tIns="0">
            <a:normAutofit/>
          </a:bodyPr>
          <a:lstStyle>
            <a:lvl1pPr indent="-330200" lvl="0" marL="457200" rtl="0">
              <a:spcBef>
                <a:spcPts val="0"/>
              </a:spcBef>
              <a:spcAft>
                <a:spcPts val="0"/>
              </a:spcAft>
              <a:buSzPts val="1600"/>
              <a:buFont typeface="Noto Sans SC"/>
              <a:buChar char="●"/>
              <a:defRPr>
                <a:latin typeface="Noto Sans SC"/>
                <a:ea typeface="Noto Sans SC"/>
                <a:cs typeface="Noto Sans SC"/>
                <a:sym typeface="Noto Sans SC"/>
              </a:defRPr>
            </a:lvl1pPr>
            <a:lvl2pPr indent="-304800" lvl="1" marL="914400" rtl="0">
              <a:spcBef>
                <a:spcPts val="0"/>
              </a:spcBef>
              <a:spcAft>
                <a:spcPts val="0"/>
              </a:spcAft>
              <a:buSzPts val="1200"/>
              <a:buFont typeface="Noto Sans SC"/>
              <a:buChar char="○"/>
              <a:defRPr sz="1200">
                <a:latin typeface="Noto Sans SC"/>
                <a:ea typeface="Noto Sans SC"/>
                <a:cs typeface="Noto Sans SC"/>
                <a:sym typeface="Noto Sans SC"/>
              </a:defRPr>
            </a:lvl2pPr>
            <a:lvl3pPr indent="-304800" lvl="2" marL="1371600" rtl="0">
              <a:spcBef>
                <a:spcPts val="0"/>
              </a:spcBef>
              <a:spcAft>
                <a:spcPts val="0"/>
              </a:spcAft>
              <a:buSzPts val="1200"/>
              <a:buFont typeface="Noto Sans SC"/>
              <a:buChar char="■"/>
              <a:defRPr sz="1200">
                <a:latin typeface="Noto Sans SC"/>
                <a:ea typeface="Noto Sans SC"/>
                <a:cs typeface="Noto Sans SC"/>
                <a:sym typeface="Noto Sans SC"/>
              </a:defRPr>
            </a:lvl3pPr>
            <a:lvl4pPr indent="-304800" lvl="3" marL="1828800" rtl="0">
              <a:spcBef>
                <a:spcPts val="0"/>
              </a:spcBef>
              <a:spcAft>
                <a:spcPts val="0"/>
              </a:spcAft>
              <a:buSzPts val="1200"/>
              <a:buFont typeface="Noto Sans SC"/>
              <a:buChar char="●"/>
              <a:defRPr sz="1200">
                <a:latin typeface="Noto Sans SC"/>
                <a:ea typeface="Noto Sans SC"/>
                <a:cs typeface="Noto Sans SC"/>
                <a:sym typeface="Noto Sans SC"/>
              </a:defRPr>
            </a:lvl4pPr>
            <a:lvl5pPr indent="-304800" lvl="4" marL="2286000" rtl="0">
              <a:spcBef>
                <a:spcPts val="0"/>
              </a:spcBef>
              <a:spcAft>
                <a:spcPts val="0"/>
              </a:spcAft>
              <a:buSzPts val="1200"/>
              <a:buFont typeface="Noto Sans SC"/>
              <a:buChar char="○"/>
              <a:defRPr sz="1200">
                <a:latin typeface="Noto Sans SC"/>
                <a:ea typeface="Noto Sans SC"/>
                <a:cs typeface="Noto Sans SC"/>
                <a:sym typeface="Noto Sans SC"/>
              </a:defRPr>
            </a:lvl5pPr>
            <a:lvl6pPr indent="-304800" lvl="5" marL="2743200" rtl="0">
              <a:spcBef>
                <a:spcPts val="0"/>
              </a:spcBef>
              <a:spcAft>
                <a:spcPts val="0"/>
              </a:spcAft>
              <a:buSzPts val="1200"/>
              <a:buFont typeface="Noto Sans SC"/>
              <a:buChar char="■"/>
              <a:defRPr sz="1200">
                <a:latin typeface="Noto Sans SC"/>
                <a:ea typeface="Noto Sans SC"/>
                <a:cs typeface="Noto Sans SC"/>
                <a:sym typeface="Noto Sans SC"/>
              </a:defRPr>
            </a:lvl6pPr>
            <a:lvl7pPr indent="-304800" lvl="6" marL="3200400" rtl="0">
              <a:spcBef>
                <a:spcPts val="0"/>
              </a:spcBef>
              <a:spcAft>
                <a:spcPts val="0"/>
              </a:spcAft>
              <a:buSzPts val="1200"/>
              <a:buFont typeface="Noto Sans SC"/>
              <a:buChar char="●"/>
              <a:defRPr sz="1200">
                <a:latin typeface="Noto Sans SC"/>
                <a:ea typeface="Noto Sans SC"/>
                <a:cs typeface="Noto Sans SC"/>
                <a:sym typeface="Noto Sans SC"/>
              </a:defRPr>
            </a:lvl7pPr>
            <a:lvl8pPr indent="-304800" lvl="7" marL="3657600" rtl="0">
              <a:spcBef>
                <a:spcPts val="0"/>
              </a:spcBef>
              <a:spcAft>
                <a:spcPts val="0"/>
              </a:spcAft>
              <a:buSzPts val="1200"/>
              <a:buFont typeface="Noto Sans SC"/>
              <a:buChar char="○"/>
              <a:defRPr sz="1200">
                <a:latin typeface="Noto Sans SC"/>
                <a:ea typeface="Noto Sans SC"/>
                <a:cs typeface="Noto Sans SC"/>
                <a:sym typeface="Noto Sans SC"/>
              </a:defRPr>
            </a:lvl8pPr>
            <a:lvl9pPr indent="-304800" lvl="8" marL="4114800" rtl="0">
              <a:spcBef>
                <a:spcPts val="0"/>
              </a:spcBef>
              <a:spcAft>
                <a:spcPts val="0"/>
              </a:spcAft>
              <a:buSzPts val="1200"/>
              <a:buFont typeface="Noto Sans SC"/>
              <a:buChar char="■"/>
              <a:defRPr sz="1200">
                <a:latin typeface="Noto Sans SC"/>
                <a:ea typeface="Noto Sans SC"/>
                <a:cs typeface="Noto Sans SC"/>
                <a:sym typeface="Noto Sans SC"/>
              </a:defRPr>
            </a:lvl9pPr>
          </a:lstStyle>
          <a:p/>
        </p:txBody>
      </p:sp>
      <p:sp>
        <p:nvSpPr>
          <p:cNvPr id="46" name="Google Shape;46;p10"/>
          <p:cNvSpPr txBox="1"/>
          <p:nvPr>
            <p:ph type="title"/>
          </p:nvPr>
        </p:nvSpPr>
        <p:spPr>
          <a:xfrm>
            <a:off x="369000" y="365700"/>
            <a:ext cx="8463300" cy="572700"/>
          </a:xfrm>
          <a:prstGeom prst="rect">
            <a:avLst/>
          </a:prstGeom>
        </p:spPr>
        <p:txBody>
          <a:bodyPr anchorCtr="0" anchor="t" bIns="0" lIns="0" spcFirstLastPara="1" rIns="0" wrap="square" tIns="0">
            <a:noAutofit/>
          </a:bodyPr>
          <a:lstStyle>
            <a:lvl1pPr lvl="0">
              <a:spcBef>
                <a:spcPts val="0"/>
              </a:spcBef>
              <a:spcAft>
                <a:spcPts val="0"/>
              </a:spcAft>
              <a:buSzPts val="2800"/>
              <a:buFont typeface="Noto Serif SC"/>
              <a:buNone/>
              <a:defRPr b="0">
                <a:latin typeface="Noto Serif SC"/>
                <a:ea typeface="Noto Serif SC"/>
                <a:cs typeface="Noto Serif SC"/>
                <a:sym typeface="Noto Serif SC"/>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
        <p:nvSpPr>
          <p:cNvPr id="48" name="Google Shape;48;p10"/>
          <p:cNvSpPr txBox="1"/>
          <p:nvPr>
            <p:ph idx="3" type="subTitle"/>
          </p:nvPr>
        </p:nvSpPr>
        <p:spPr>
          <a:xfrm>
            <a:off x="374450" y="857600"/>
            <a:ext cx="8463300" cy="426600"/>
          </a:xfrm>
          <a:prstGeom prst="rect">
            <a:avLst/>
          </a:prstGeom>
        </p:spPr>
        <p:txBody>
          <a:bodyPr anchorCtr="0" anchor="t" bIns="0" lIns="0" spcFirstLastPara="1" rIns="0" wrap="square" tIns="0">
            <a:noAutofit/>
          </a:bodyPr>
          <a:lstStyle>
            <a:lvl1pPr lvl="0" rtl="0">
              <a:spcBef>
                <a:spcPts val="0"/>
              </a:spcBef>
              <a:spcAft>
                <a:spcPts val="0"/>
              </a:spcAft>
              <a:buClr>
                <a:srgbClr val="000000"/>
              </a:buClr>
              <a:buSzPts val="1600"/>
              <a:buFont typeface="Noto Sans SC"/>
              <a:buNone/>
              <a:defRPr b="1" sz="1600">
                <a:solidFill>
                  <a:srgbClr val="000000"/>
                </a:solidFill>
                <a:latin typeface="Noto Sans SC"/>
                <a:ea typeface="Noto Sans SC"/>
                <a:cs typeface="Noto Sans SC"/>
                <a:sym typeface="Noto Sans SC"/>
              </a:defRPr>
            </a:lvl1pPr>
            <a:lvl2pPr lvl="1" rtl="0">
              <a:spcBef>
                <a:spcPts val="0"/>
              </a:spcBef>
              <a:spcAft>
                <a:spcPts val="0"/>
              </a:spcAft>
              <a:buSzPts val="1200"/>
              <a:buFont typeface="Noto Sans SC"/>
              <a:buNone/>
              <a:defRPr b="1">
                <a:latin typeface="Noto Sans SC"/>
                <a:ea typeface="Noto Sans SC"/>
                <a:cs typeface="Noto Sans SC"/>
                <a:sym typeface="Noto Sans SC"/>
              </a:defRPr>
            </a:lvl2pPr>
            <a:lvl3pPr lvl="2" rtl="0">
              <a:spcBef>
                <a:spcPts val="0"/>
              </a:spcBef>
              <a:spcAft>
                <a:spcPts val="0"/>
              </a:spcAft>
              <a:buSzPts val="1200"/>
              <a:buFont typeface="Noto Sans SC"/>
              <a:buNone/>
              <a:defRPr b="1">
                <a:latin typeface="Noto Sans SC"/>
                <a:ea typeface="Noto Sans SC"/>
                <a:cs typeface="Noto Sans SC"/>
                <a:sym typeface="Noto Sans SC"/>
              </a:defRPr>
            </a:lvl3pPr>
            <a:lvl4pPr lvl="3" rtl="0">
              <a:spcBef>
                <a:spcPts val="0"/>
              </a:spcBef>
              <a:spcAft>
                <a:spcPts val="0"/>
              </a:spcAft>
              <a:buSzPts val="1200"/>
              <a:buFont typeface="Noto Sans SC"/>
              <a:buNone/>
              <a:defRPr b="1">
                <a:latin typeface="Noto Sans SC"/>
                <a:ea typeface="Noto Sans SC"/>
                <a:cs typeface="Noto Sans SC"/>
                <a:sym typeface="Noto Sans SC"/>
              </a:defRPr>
            </a:lvl4pPr>
            <a:lvl5pPr lvl="4" rtl="0">
              <a:spcBef>
                <a:spcPts val="0"/>
              </a:spcBef>
              <a:spcAft>
                <a:spcPts val="0"/>
              </a:spcAft>
              <a:buSzPts val="1200"/>
              <a:buFont typeface="Noto Sans SC"/>
              <a:buNone/>
              <a:defRPr b="1">
                <a:latin typeface="Noto Sans SC"/>
                <a:ea typeface="Noto Sans SC"/>
                <a:cs typeface="Noto Sans SC"/>
                <a:sym typeface="Noto Sans SC"/>
              </a:defRPr>
            </a:lvl5pPr>
            <a:lvl6pPr lvl="5" rtl="0">
              <a:spcBef>
                <a:spcPts val="0"/>
              </a:spcBef>
              <a:spcAft>
                <a:spcPts val="0"/>
              </a:spcAft>
              <a:buSzPts val="1200"/>
              <a:buFont typeface="Noto Sans SC"/>
              <a:buNone/>
              <a:defRPr b="1">
                <a:latin typeface="Noto Sans SC"/>
                <a:ea typeface="Noto Sans SC"/>
                <a:cs typeface="Noto Sans SC"/>
                <a:sym typeface="Noto Sans SC"/>
              </a:defRPr>
            </a:lvl6pPr>
            <a:lvl7pPr lvl="6" rtl="0">
              <a:spcBef>
                <a:spcPts val="0"/>
              </a:spcBef>
              <a:spcAft>
                <a:spcPts val="0"/>
              </a:spcAft>
              <a:buSzPts val="1200"/>
              <a:buFont typeface="Noto Sans SC"/>
              <a:buNone/>
              <a:defRPr b="1">
                <a:latin typeface="Noto Sans SC"/>
                <a:ea typeface="Noto Sans SC"/>
                <a:cs typeface="Noto Sans SC"/>
                <a:sym typeface="Noto Sans SC"/>
              </a:defRPr>
            </a:lvl7pPr>
            <a:lvl8pPr lvl="7" rtl="0">
              <a:spcBef>
                <a:spcPts val="0"/>
              </a:spcBef>
              <a:spcAft>
                <a:spcPts val="0"/>
              </a:spcAft>
              <a:buSzPts val="1200"/>
              <a:buFont typeface="Noto Sans SC"/>
              <a:buNone/>
              <a:defRPr b="1">
                <a:latin typeface="Noto Sans SC"/>
                <a:ea typeface="Noto Sans SC"/>
                <a:cs typeface="Noto Sans SC"/>
                <a:sym typeface="Noto Sans SC"/>
              </a:defRPr>
            </a:lvl8pPr>
            <a:lvl9pPr lvl="8" rtl="0">
              <a:spcBef>
                <a:spcPts val="0"/>
              </a:spcBef>
              <a:spcAft>
                <a:spcPts val="0"/>
              </a:spcAft>
              <a:buSzPts val="1200"/>
              <a:buFont typeface="Noto Sans SC"/>
              <a:buNone/>
              <a:defRPr b="1">
                <a:latin typeface="Noto Sans SC"/>
                <a:ea typeface="Noto Sans SC"/>
                <a:cs typeface="Noto Sans SC"/>
                <a:sym typeface="Noto Sans SC"/>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69000" y="365700"/>
            <a:ext cx="8463300" cy="572700"/>
          </a:xfrm>
          <a:prstGeom prst="rect">
            <a:avLst/>
          </a:prstGeom>
          <a:noFill/>
          <a:ln>
            <a:noFill/>
          </a:ln>
        </p:spPr>
        <p:txBody>
          <a:bodyPr anchorCtr="0" anchor="t" bIns="0" lIns="0" spcFirstLastPara="1" rIns="0" wrap="square" tIns="0">
            <a:noAutofit/>
          </a:bodyPr>
          <a:lstStyle>
            <a:lvl1pPr lvl="0" rtl="0">
              <a:lnSpc>
                <a:spcPct val="100000"/>
              </a:lnSpc>
              <a:spcBef>
                <a:spcPts val="0"/>
              </a:spcBef>
              <a:spcAft>
                <a:spcPts val="0"/>
              </a:spcAft>
              <a:buClr>
                <a:schemeClr val="dk1"/>
              </a:buClr>
              <a:buSzPts val="2800"/>
              <a:buFont typeface="Bitter"/>
              <a:buNone/>
              <a:defRPr b="1" sz="2800">
                <a:solidFill>
                  <a:schemeClr val="dk1"/>
                </a:solidFill>
                <a:latin typeface="Bitter"/>
                <a:ea typeface="Bitter"/>
                <a:cs typeface="Bitter"/>
                <a:sym typeface="Bitter"/>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69000" y="1361400"/>
            <a:ext cx="8406000" cy="3416400"/>
          </a:xfrm>
          <a:prstGeom prst="rect">
            <a:avLst/>
          </a:prstGeom>
          <a:noFill/>
          <a:ln>
            <a:noFill/>
          </a:ln>
        </p:spPr>
        <p:txBody>
          <a:bodyPr anchorCtr="0" anchor="t" bIns="0" lIns="0" spcFirstLastPara="1" rIns="0" wrap="square" tIns="0">
            <a:normAutofit/>
          </a:bodyPr>
          <a:lstStyle>
            <a:lvl1pPr indent="-330200" lvl="0" marL="457200" rtl="0">
              <a:lnSpc>
                <a:spcPct val="115000"/>
              </a:lnSpc>
              <a:spcBef>
                <a:spcPts val="0"/>
              </a:spcBef>
              <a:spcAft>
                <a:spcPts val="0"/>
              </a:spcAft>
              <a:buClr>
                <a:schemeClr val="dk1"/>
              </a:buClr>
              <a:buSzPts val="1600"/>
              <a:buFont typeface="Inter"/>
              <a:buChar char="●"/>
              <a:defRPr sz="1600">
                <a:solidFill>
                  <a:schemeClr val="dk1"/>
                </a:solidFill>
                <a:latin typeface="Inter"/>
                <a:ea typeface="Inter"/>
                <a:cs typeface="Inter"/>
                <a:sym typeface="Inter"/>
              </a:defRPr>
            </a:lvl1pPr>
            <a:lvl2pPr indent="-304800" lvl="1" marL="914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indent="-304800" lvl="2" marL="1371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indent="-304800" lvl="3" marL="1828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indent="-304800" lvl="4" marL="22860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indent="-304800" lvl="5" marL="27432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indent="-304800" lvl="6" marL="32004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indent="-304800" lvl="7" marL="36576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indent="-304800" lvl="8" marL="4114800" rtl="0">
              <a:lnSpc>
                <a:spcPct val="115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800">
                <a:solidFill>
                  <a:srgbClr val="999999"/>
                </a:solidFill>
                <a:latin typeface="Inter Light"/>
                <a:ea typeface="Inter Light"/>
                <a:cs typeface="Inter Light"/>
                <a:sym typeface="Inter Light"/>
              </a:defRPr>
            </a:lvl1pPr>
            <a:lvl2pPr lvl="1" rtl="0" algn="r">
              <a:buNone/>
              <a:defRPr sz="800">
                <a:solidFill>
                  <a:srgbClr val="999999"/>
                </a:solidFill>
                <a:latin typeface="Inter Light"/>
                <a:ea typeface="Inter Light"/>
                <a:cs typeface="Inter Light"/>
                <a:sym typeface="Inter Light"/>
              </a:defRPr>
            </a:lvl2pPr>
            <a:lvl3pPr lvl="2" rtl="0" algn="r">
              <a:buNone/>
              <a:defRPr sz="800">
                <a:solidFill>
                  <a:srgbClr val="999999"/>
                </a:solidFill>
                <a:latin typeface="Inter Light"/>
                <a:ea typeface="Inter Light"/>
                <a:cs typeface="Inter Light"/>
                <a:sym typeface="Inter Light"/>
              </a:defRPr>
            </a:lvl3pPr>
            <a:lvl4pPr lvl="3" rtl="0" algn="r">
              <a:buNone/>
              <a:defRPr sz="800">
                <a:solidFill>
                  <a:srgbClr val="999999"/>
                </a:solidFill>
                <a:latin typeface="Inter Light"/>
                <a:ea typeface="Inter Light"/>
                <a:cs typeface="Inter Light"/>
                <a:sym typeface="Inter Light"/>
              </a:defRPr>
            </a:lvl4pPr>
            <a:lvl5pPr lvl="4" rtl="0" algn="r">
              <a:buNone/>
              <a:defRPr sz="800">
                <a:solidFill>
                  <a:srgbClr val="999999"/>
                </a:solidFill>
                <a:latin typeface="Inter Light"/>
                <a:ea typeface="Inter Light"/>
                <a:cs typeface="Inter Light"/>
                <a:sym typeface="Inter Light"/>
              </a:defRPr>
            </a:lvl5pPr>
            <a:lvl6pPr lvl="5" rtl="0" algn="r">
              <a:buNone/>
              <a:defRPr sz="800">
                <a:solidFill>
                  <a:srgbClr val="999999"/>
                </a:solidFill>
                <a:latin typeface="Inter Light"/>
                <a:ea typeface="Inter Light"/>
                <a:cs typeface="Inter Light"/>
                <a:sym typeface="Inter Light"/>
              </a:defRPr>
            </a:lvl6pPr>
            <a:lvl7pPr lvl="6" rtl="0" algn="r">
              <a:buNone/>
              <a:defRPr sz="800">
                <a:solidFill>
                  <a:srgbClr val="999999"/>
                </a:solidFill>
                <a:latin typeface="Inter Light"/>
                <a:ea typeface="Inter Light"/>
                <a:cs typeface="Inter Light"/>
                <a:sym typeface="Inter Light"/>
              </a:defRPr>
            </a:lvl7pPr>
            <a:lvl8pPr lvl="7" rtl="0" algn="r">
              <a:buNone/>
              <a:defRPr sz="800">
                <a:solidFill>
                  <a:srgbClr val="999999"/>
                </a:solidFill>
                <a:latin typeface="Inter Light"/>
                <a:ea typeface="Inter Light"/>
                <a:cs typeface="Inter Light"/>
                <a:sym typeface="Inter Light"/>
              </a:defRPr>
            </a:lvl8pPr>
            <a:lvl9pPr lvl="8" rtl="0" algn="r">
              <a:buNone/>
              <a:defRPr sz="800">
                <a:solidFill>
                  <a:srgbClr val="999999"/>
                </a:solidFill>
                <a:latin typeface="Inter Light"/>
                <a:ea typeface="Inter Light"/>
                <a:cs typeface="Inter Light"/>
                <a:sym typeface="Inter Light"/>
              </a:defRPr>
            </a:lvl9pPr>
          </a:lstStyle>
          <a:p>
            <a:pPr indent="0" lvl="0" marL="0" rtl="0" algn="r">
              <a:spcBef>
                <a:spcPts val="0"/>
              </a:spcBef>
              <a:spcAft>
                <a:spcPts val="0"/>
              </a:spcAft>
              <a:buNone/>
            </a:pPr>
            <a:fld id="{00000000-1234-1234-1234-123412341234}" type="slidenum">
              <a:rPr lang="zh-CN"/>
              <a:t>‹#›</a:t>
            </a:fld>
            <a:endParaRPr sz="700"/>
          </a:p>
        </p:txBody>
      </p:sp>
      <p:sp>
        <p:nvSpPr>
          <p:cNvPr id="9" name="Google Shape;9;p1"/>
          <p:cNvSpPr txBox="1"/>
          <p:nvPr/>
        </p:nvSpPr>
        <p:spPr>
          <a:xfrm>
            <a:off x="368524" y="4759718"/>
            <a:ext cx="3937800" cy="176100"/>
          </a:xfrm>
          <a:prstGeom prst="rect">
            <a:avLst/>
          </a:prstGeom>
          <a:noFill/>
          <a:ln>
            <a:noFill/>
          </a:ln>
        </p:spPr>
        <p:txBody>
          <a:bodyPr anchorCtr="0" anchor="b" bIns="0" lIns="0" spcFirstLastPara="1" rIns="0" wrap="square" tIns="0">
            <a:noAutofit/>
          </a:bodyPr>
          <a:lstStyle/>
          <a:p>
            <a:pPr indent="0" lvl="0" marL="0" marR="0" rtl="0" algn="l">
              <a:lnSpc>
                <a:spcPct val="100000"/>
              </a:lnSpc>
              <a:spcBef>
                <a:spcPts val="0"/>
              </a:spcBef>
              <a:spcAft>
                <a:spcPts val="0"/>
              </a:spcAft>
              <a:buClr>
                <a:srgbClr val="000000"/>
              </a:buClr>
              <a:buSzPts val="700"/>
              <a:buFont typeface="Arial"/>
              <a:buNone/>
            </a:pPr>
            <a:r>
              <a:rPr i="0" lang="zh-CN" sz="600" u="none" cap="none" strike="noStrike">
                <a:solidFill>
                  <a:srgbClr val="999999"/>
                </a:solidFill>
                <a:latin typeface="Inter"/>
                <a:ea typeface="Inter"/>
                <a:cs typeface="Inter"/>
                <a:sym typeface="Inter"/>
              </a:rPr>
              <a:t>© </a:t>
            </a:r>
            <a:r>
              <a:rPr lang="zh-CN" sz="600">
                <a:solidFill>
                  <a:srgbClr val="999999"/>
                </a:solidFill>
                <a:latin typeface="Inter"/>
                <a:ea typeface="Inter"/>
                <a:cs typeface="Inter"/>
                <a:sym typeface="Inter"/>
              </a:rPr>
              <a:t>2022 </a:t>
            </a:r>
            <a:r>
              <a:rPr i="0" lang="zh-CN" sz="600" u="none" cap="none" strike="noStrike">
                <a:solidFill>
                  <a:srgbClr val="999999"/>
                </a:solidFill>
                <a:latin typeface="Inter"/>
                <a:ea typeface="Inter"/>
                <a:cs typeface="Inter"/>
                <a:sym typeface="Inter"/>
              </a:rPr>
              <a:t>Thought</a:t>
            </a:r>
            <a:r>
              <a:rPr lang="zh-CN" sz="600">
                <a:solidFill>
                  <a:srgbClr val="999999"/>
                </a:solidFill>
                <a:latin typeface="Inter"/>
                <a:ea typeface="Inter"/>
                <a:cs typeface="Inter"/>
                <a:sym typeface="Inter"/>
              </a:rPr>
              <a:t>w</a:t>
            </a:r>
            <a:r>
              <a:rPr i="0" lang="zh-CN" sz="600" u="none" cap="none" strike="noStrike">
                <a:solidFill>
                  <a:srgbClr val="999999"/>
                </a:solidFill>
                <a:latin typeface="Inter"/>
                <a:ea typeface="Inter"/>
                <a:cs typeface="Inter"/>
                <a:sym typeface="Inter"/>
              </a:rPr>
              <a:t>orks </a:t>
            </a:r>
            <a:endParaRPr i="0" sz="600" u="none" cap="none" strike="noStrike">
              <a:solidFill>
                <a:srgbClr val="999999"/>
              </a:solidFill>
              <a:latin typeface="Inter"/>
              <a:ea typeface="Inter"/>
              <a:cs typeface="Inter"/>
              <a:sym typeface="Inte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2">
          <p15:clr>
            <a:srgbClr val="EA4335"/>
          </p15:clr>
        </p15:guide>
        <p15:guide id="2" orient="horz" pos="230">
          <p15:clr>
            <a:srgbClr val="EA4335"/>
          </p15:clr>
        </p15:guide>
        <p15:guide id="3" orient="horz" pos="3010">
          <p15:clr>
            <a:srgbClr val="EA4335"/>
          </p15:clr>
        </p15:guide>
        <p15:guide id="4" pos="55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5.xml"/><Relationship Id="rId3" Type="http://schemas.openxmlformats.org/officeDocument/2006/relationships/image" Target="../media/image58.png"/><Relationship Id="rId4" Type="http://schemas.openxmlformats.org/officeDocument/2006/relationships/image" Target="../media/image5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7.xml"/><Relationship Id="rId3" Type="http://schemas.openxmlformats.org/officeDocument/2006/relationships/image" Target="../media/image63.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1.xml"/><Relationship Id="rId3" Type="http://schemas.openxmlformats.org/officeDocument/2006/relationships/image" Target="../media/image6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2.xml"/><Relationship Id="rId3" Type="http://schemas.openxmlformats.org/officeDocument/2006/relationships/image" Target="../media/image6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5.xml"/><Relationship Id="rId3" Type="http://schemas.openxmlformats.org/officeDocument/2006/relationships/image" Target="../media/image62.png"/><Relationship Id="rId4" Type="http://schemas.openxmlformats.org/officeDocument/2006/relationships/image" Target="../media/image7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 Id="rId3" Type="http://schemas.openxmlformats.org/officeDocument/2006/relationships/image" Target="../media/image6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5.xml"/><Relationship Id="rId3" Type="http://schemas.openxmlformats.org/officeDocument/2006/relationships/image" Target="../media/image69.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6.xml"/><Relationship Id="rId3" Type="http://schemas.openxmlformats.org/officeDocument/2006/relationships/image" Target="../media/image6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7.xml"/><Relationship Id="rId3" Type="http://schemas.openxmlformats.org/officeDocument/2006/relationships/image" Target="../media/image67.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3.xml"/><Relationship Id="rId3" Type="http://schemas.openxmlformats.org/officeDocument/2006/relationships/image" Target="../media/image71.png"/><Relationship Id="rId4" Type="http://schemas.openxmlformats.org/officeDocument/2006/relationships/image" Target="../media/image65.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5.xml"/><Relationship Id="rId3" Type="http://schemas.openxmlformats.org/officeDocument/2006/relationships/hyperlink" Target="http://msdl.microsoft.com/download/symbols" TargetMode="Externa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7.xml"/><Relationship Id="rId3" Type="http://schemas.openxmlformats.org/officeDocument/2006/relationships/image" Target="../media/image70.png"/><Relationship Id="rId4" Type="http://schemas.openxmlformats.org/officeDocument/2006/relationships/image" Target="../media/image80.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0.xml"/><Relationship Id="rId3" Type="http://schemas.openxmlformats.org/officeDocument/2006/relationships/image" Target="../media/image76.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1.xml"/><Relationship Id="rId3" Type="http://schemas.openxmlformats.org/officeDocument/2006/relationships/image" Target="../media/image73.png"/><Relationship Id="rId4" Type="http://schemas.openxmlformats.org/officeDocument/2006/relationships/image" Target="../media/image77.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3.xml"/><Relationship Id="rId3" Type="http://schemas.openxmlformats.org/officeDocument/2006/relationships/image" Target="../media/image74.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4.xml"/><Relationship Id="rId3" Type="http://schemas.openxmlformats.org/officeDocument/2006/relationships/image" Target="../media/image7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5.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6.xml"/><Relationship Id="rId3" Type="http://schemas.openxmlformats.org/officeDocument/2006/relationships/image" Target="../media/image78.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7.xml"/><Relationship Id="rId3" Type="http://schemas.openxmlformats.org/officeDocument/2006/relationships/image" Target="../media/image81.jpg"/><Relationship Id="rId4" Type="http://schemas.openxmlformats.org/officeDocument/2006/relationships/image" Target="../media/image83.jp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1.xml"/><Relationship Id="rId3" Type="http://schemas.openxmlformats.org/officeDocument/2006/relationships/image" Target="../media/image82.png"/><Relationship Id="rId4" Type="http://schemas.openxmlformats.org/officeDocument/2006/relationships/image" Target="../media/image79.png"/><Relationship Id="rId5" Type="http://schemas.openxmlformats.org/officeDocument/2006/relationships/image" Target="../media/image84.png"/><Relationship Id="rId6" Type="http://schemas.openxmlformats.org/officeDocument/2006/relationships/image" Target="../media/image85.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2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2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5.xml"/><Relationship Id="rId3" Type="http://schemas.openxmlformats.org/officeDocument/2006/relationships/image" Target="../media/image2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3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2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2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2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 Id="rId3" Type="http://schemas.openxmlformats.org/officeDocument/2006/relationships/image" Target="../media/image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 Id="rId3" Type="http://schemas.openxmlformats.org/officeDocument/2006/relationships/image" Target="../media/image3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4.xml"/><Relationship Id="rId3" Type="http://schemas.openxmlformats.org/officeDocument/2006/relationships/image" Target="../media/image3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7.xml"/><Relationship Id="rId3" Type="http://schemas.openxmlformats.org/officeDocument/2006/relationships/image" Target="../media/image28.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8.xml"/><Relationship Id="rId3" Type="http://schemas.openxmlformats.org/officeDocument/2006/relationships/image" Target="../media/image32.png"/><Relationship Id="rId4" Type="http://schemas.openxmlformats.org/officeDocument/2006/relationships/image" Target="../media/image38.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4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1.xml"/><Relationship Id="rId3" Type="http://schemas.openxmlformats.org/officeDocument/2006/relationships/image" Target="../media/image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2.xml"/><Relationship Id="rId3" Type="http://schemas.openxmlformats.org/officeDocument/2006/relationships/image" Target="../media/image45.png"/><Relationship Id="rId4" Type="http://schemas.openxmlformats.org/officeDocument/2006/relationships/image" Target="../media/image49.png"/><Relationship Id="rId5" Type="http://schemas.openxmlformats.org/officeDocument/2006/relationships/image" Target="../media/image42.png"/><Relationship Id="rId6" Type="http://schemas.openxmlformats.org/officeDocument/2006/relationships/image" Target="../media/image46.png"/><Relationship Id="rId7" Type="http://schemas.openxmlformats.org/officeDocument/2006/relationships/image" Target="../media/image43.png"/><Relationship Id="rId8" Type="http://schemas.openxmlformats.org/officeDocument/2006/relationships/image" Target="../media/image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5.xml"/><Relationship Id="rId3" Type="http://schemas.openxmlformats.org/officeDocument/2006/relationships/image" Target="../media/image4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6.xml"/><Relationship Id="rId3" Type="http://schemas.openxmlformats.org/officeDocument/2006/relationships/image" Target="../media/image5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1.xml"/><Relationship Id="rId3" Type="http://schemas.openxmlformats.org/officeDocument/2006/relationships/image" Target="../media/image52.png"/><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2.xml"/><Relationship Id="rId3" Type="http://schemas.openxmlformats.org/officeDocument/2006/relationships/image" Target="../media/image4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3.xml"/><Relationship Id="rId3" Type="http://schemas.openxmlformats.org/officeDocument/2006/relationships/image" Target="../media/image5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5.xml"/><Relationship Id="rId3"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6.xml"/><Relationship Id="rId3" Type="http://schemas.openxmlformats.org/officeDocument/2006/relationships/image" Target="../media/image5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7.xml"/><Relationship Id="rId3"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8.xml"/><Relationship Id="rId3" Type="http://schemas.openxmlformats.org/officeDocument/2006/relationships/hyperlink" Target="https://docs.microsoft.com/en-us/windows-hardware/drivers/ifs/allocated-altitudes"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9.xml"/><Relationship Id="rId3"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7"/>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sz="4800">
                <a:solidFill>
                  <a:schemeClr val="lt1"/>
                </a:solidFill>
              </a:rPr>
              <a:t>windows内核编程</a:t>
            </a:r>
            <a:endParaRPr b="0" sz="4800">
              <a:solidFill>
                <a:schemeClr val="lt1"/>
              </a:solidFill>
              <a:latin typeface="Noto Serif SC"/>
              <a:ea typeface="Noto Serif SC"/>
              <a:cs typeface="Noto Serif SC"/>
              <a:sym typeface="Noto Serif SC"/>
            </a:endParaRPr>
          </a:p>
        </p:txBody>
      </p:sp>
      <p:sp>
        <p:nvSpPr>
          <p:cNvPr id="77" name="Google Shape;77;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虚拟内存</a:t>
            </a:r>
            <a:r>
              <a:rPr lang="zh-CN"/>
              <a:t>布局</a:t>
            </a:r>
            <a:endParaRPr/>
          </a:p>
          <a:p>
            <a:pPr indent="0" lvl="0" marL="0" rtl="0" algn="l">
              <a:spcBef>
                <a:spcPts val="0"/>
              </a:spcBef>
              <a:spcAft>
                <a:spcPts val="0"/>
              </a:spcAft>
              <a:buNone/>
            </a:pPr>
            <a:r>
              <a:t/>
            </a:r>
            <a:endParaRPr/>
          </a:p>
        </p:txBody>
      </p:sp>
      <p:sp>
        <p:nvSpPr>
          <p:cNvPr id="198" name="Google Shape;19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99" name="Google Shape;199;p26"/>
          <p:cNvSpPr/>
          <p:nvPr/>
        </p:nvSpPr>
        <p:spPr>
          <a:xfrm>
            <a:off x="2384313" y="1616225"/>
            <a:ext cx="1570500" cy="108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2 </a:t>
            </a:r>
            <a:r>
              <a:rPr lang="zh-CN">
                <a:solidFill>
                  <a:schemeClr val="lt1"/>
                </a:solidFill>
              </a:rPr>
              <a:t>GB</a:t>
            </a:r>
            <a:endParaRPr>
              <a:solidFill>
                <a:schemeClr val="lt1"/>
              </a:solidFill>
            </a:endParaRPr>
          </a:p>
          <a:p>
            <a:pPr indent="0" lvl="0" marL="0" rtl="0" algn="ctr">
              <a:spcBef>
                <a:spcPts val="0"/>
              </a:spcBef>
              <a:spcAft>
                <a:spcPts val="0"/>
              </a:spcAft>
              <a:buNone/>
            </a:pPr>
            <a:r>
              <a:rPr lang="zh-CN">
                <a:solidFill>
                  <a:schemeClr val="lt1"/>
                </a:solidFill>
              </a:rPr>
              <a:t>系统空间</a:t>
            </a:r>
            <a:endParaRPr>
              <a:solidFill>
                <a:schemeClr val="lt1"/>
              </a:solidFill>
            </a:endParaRPr>
          </a:p>
        </p:txBody>
      </p:sp>
      <p:sp>
        <p:nvSpPr>
          <p:cNvPr id="200" name="Google Shape;200;p26"/>
          <p:cNvSpPr/>
          <p:nvPr/>
        </p:nvSpPr>
        <p:spPr>
          <a:xfrm>
            <a:off x="2384313" y="2699825"/>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6"/>
          <p:cNvSpPr/>
          <p:nvPr/>
        </p:nvSpPr>
        <p:spPr>
          <a:xfrm>
            <a:off x="2516388" y="2824100"/>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6"/>
          <p:cNvSpPr/>
          <p:nvPr/>
        </p:nvSpPr>
        <p:spPr>
          <a:xfrm>
            <a:off x="2653088" y="2945100"/>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6"/>
          <p:cNvSpPr/>
          <p:nvPr/>
        </p:nvSpPr>
        <p:spPr>
          <a:xfrm>
            <a:off x="2789763" y="3072850"/>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2 </a:t>
            </a:r>
            <a:r>
              <a:rPr lang="zh-CN">
                <a:solidFill>
                  <a:schemeClr val="lt1"/>
                </a:solidFill>
              </a:rPr>
              <a:t>GB</a:t>
            </a:r>
            <a:endParaRPr>
              <a:solidFill>
                <a:schemeClr val="lt1"/>
              </a:solidFill>
            </a:endParaRPr>
          </a:p>
          <a:p>
            <a:pPr indent="0" lvl="0" marL="0" rtl="0" algn="ctr">
              <a:spcBef>
                <a:spcPts val="0"/>
              </a:spcBef>
              <a:spcAft>
                <a:spcPts val="0"/>
              </a:spcAft>
              <a:buNone/>
            </a:pPr>
            <a:r>
              <a:rPr lang="zh-CN">
                <a:solidFill>
                  <a:schemeClr val="lt1"/>
                </a:solidFill>
              </a:rPr>
              <a:t>用户空间</a:t>
            </a:r>
            <a:endParaRPr>
              <a:solidFill>
                <a:schemeClr val="lt1"/>
              </a:solidFill>
            </a:endParaRPr>
          </a:p>
        </p:txBody>
      </p:sp>
      <p:sp>
        <p:nvSpPr>
          <p:cNvPr id="204" name="Google Shape;204;p26"/>
          <p:cNvSpPr/>
          <p:nvPr/>
        </p:nvSpPr>
        <p:spPr>
          <a:xfrm>
            <a:off x="5524538" y="1186525"/>
            <a:ext cx="1570500" cy="10836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128 </a:t>
            </a:r>
            <a:r>
              <a:rPr lang="zh-CN">
                <a:solidFill>
                  <a:schemeClr val="lt1"/>
                </a:solidFill>
              </a:rPr>
              <a:t>TB</a:t>
            </a:r>
            <a:endParaRPr>
              <a:solidFill>
                <a:schemeClr val="lt1"/>
              </a:solidFill>
            </a:endParaRPr>
          </a:p>
          <a:p>
            <a:pPr indent="0" lvl="0" marL="0" rtl="0" algn="ctr">
              <a:spcBef>
                <a:spcPts val="0"/>
              </a:spcBef>
              <a:spcAft>
                <a:spcPts val="0"/>
              </a:spcAft>
              <a:buNone/>
            </a:pPr>
            <a:r>
              <a:rPr lang="zh-CN">
                <a:solidFill>
                  <a:schemeClr val="lt1"/>
                </a:solidFill>
              </a:rPr>
              <a:t>系统空间</a:t>
            </a:r>
            <a:endParaRPr>
              <a:solidFill>
                <a:schemeClr val="lt1"/>
              </a:solidFill>
            </a:endParaRPr>
          </a:p>
        </p:txBody>
      </p:sp>
      <p:sp>
        <p:nvSpPr>
          <p:cNvPr id="205" name="Google Shape;205;p26"/>
          <p:cNvSpPr/>
          <p:nvPr/>
        </p:nvSpPr>
        <p:spPr>
          <a:xfrm>
            <a:off x="5524538" y="2270125"/>
            <a:ext cx="1570500" cy="3534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未</a:t>
            </a:r>
            <a:r>
              <a:rPr lang="zh-CN">
                <a:solidFill>
                  <a:schemeClr val="lt1"/>
                </a:solidFill>
              </a:rPr>
              <a:t>映射</a:t>
            </a:r>
            <a:endParaRPr>
              <a:solidFill>
                <a:schemeClr val="lt1"/>
              </a:solidFill>
            </a:endParaRPr>
          </a:p>
        </p:txBody>
      </p:sp>
      <p:sp>
        <p:nvSpPr>
          <p:cNvPr id="206" name="Google Shape;206;p26"/>
          <p:cNvSpPr/>
          <p:nvPr/>
        </p:nvSpPr>
        <p:spPr>
          <a:xfrm>
            <a:off x="5524538" y="2623525"/>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5669113" y="2768050"/>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5821513" y="2920450"/>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973913" y="3072850"/>
            <a:ext cx="1570500" cy="10836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128 </a:t>
            </a:r>
            <a:r>
              <a:rPr lang="zh-CN">
                <a:solidFill>
                  <a:schemeClr val="lt1"/>
                </a:solidFill>
              </a:rPr>
              <a:t>TB</a:t>
            </a:r>
            <a:endParaRPr>
              <a:solidFill>
                <a:schemeClr val="lt1"/>
              </a:solidFill>
            </a:endParaRPr>
          </a:p>
          <a:p>
            <a:pPr indent="0" lvl="0" marL="0" rtl="0" algn="ctr">
              <a:spcBef>
                <a:spcPts val="0"/>
              </a:spcBef>
              <a:spcAft>
                <a:spcPts val="0"/>
              </a:spcAft>
              <a:buNone/>
            </a:pPr>
            <a:r>
              <a:rPr lang="zh-CN">
                <a:solidFill>
                  <a:schemeClr val="lt1"/>
                </a:solidFill>
              </a:rPr>
              <a:t>用户空间</a:t>
            </a:r>
            <a:endParaRPr>
              <a:solidFill>
                <a:schemeClr val="lt1"/>
              </a:solidFill>
            </a:endParaRPr>
          </a:p>
        </p:txBody>
      </p:sp>
      <p:cxnSp>
        <p:nvCxnSpPr>
          <p:cNvPr id="210" name="Google Shape;210;p26"/>
          <p:cNvCxnSpPr/>
          <p:nvPr/>
        </p:nvCxnSpPr>
        <p:spPr>
          <a:xfrm rot="10800000">
            <a:off x="840225" y="1287750"/>
            <a:ext cx="0" cy="2583600"/>
          </a:xfrm>
          <a:prstGeom prst="straightConnector1">
            <a:avLst/>
          </a:prstGeom>
          <a:noFill/>
          <a:ln cap="flat" cmpd="sng" w="9525">
            <a:solidFill>
              <a:schemeClr val="dk2"/>
            </a:solidFill>
            <a:prstDash val="solid"/>
            <a:round/>
            <a:headEnd len="med" w="med" type="none"/>
            <a:tailEnd len="med" w="med" type="stealth"/>
          </a:ln>
        </p:spPr>
      </p:cxnSp>
      <p:sp>
        <p:nvSpPr>
          <p:cNvPr id="211" name="Google Shape;211;p26"/>
          <p:cNvSpPr txBox="1"/>
          <p:nvPr/>
        </p:nvSpPr>
        <p:spPr>
          <a:xfrm>
            <a:off x="416175" y="938400"/>
            <a:ext cx="84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高地址</a:t>
            </a:r>
            <a:endParaRPr>
              <a:latin typeface="Inter"/>
              <a:ea typeface="Inter"/>
              <a:cs typeface="Inter"/>
              <a:sym typeface="Inter"/>
            </a:endParaRPr>
          </a:p>
        </p:txBody>
      </p:sp>
      <p:sp>
        <p:nvSpPr>
          <p:cNvPr id="212" name="Google Shape;212;p26"/>
          <p:cNvSpPr txBox="1"/>
          <p:nvPr/>
        </p:nvSpPr>
        <p:spPr>
          <a:xfrm>
            <a:off x="416175" y="3871350"/>
            <a:ext cx="84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低</a:t>
            </a:r>
            <a:r>
              <a:rPr lang="zh-CN">
                <a:latin typeface="Inter"/>
                <a:ea typeface="Inter"/>
                <a:cs typeface="Inter"/>
                <a:sym typeface="Inter"/>
              </a:rPr>
              <a:t>地址</a:t>
            </a:r>
            <a:endParaRPr>
              <a:latin typeface="Inter"/>
              <a:ea typeface="Inter"/>
              <a:cs typeface="Inter"/>
              <a:sym typeface="Inter"/>
            </a:endParaRPr>
          </a:p>
        </p:txBody>
      </p:sp>
      <p:sp>
        <p:nvSpPr>
          <p:cNvPr id="213" name="Google Shape;213;p26"/>
          <p:cNvSpPr txBox="1"/>
          <p:nvPr/>
        </p:nvSpPr>
        <p:spPr>
          <a:xfrm>
            <a:off x="2745513" y="1243200"/>
            <a:ext cx="84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32位</a:t>
            </a:r>
            <a:endParaRPr>
              <a:latin typeface="Inter"/>
              <a:ea typeface="Inter"/>
              <a:cs typeface="Inter"/>
              <a:sym typeface="Inter"/>
            </a:endParaRPr>
          </a:p>
        </p:txBody>
      </p:sp>
      <p:sp>
        <p:nvSpPr>
          <p:cNvPr id="214" name="Google Shape;214;p26"/>
          <p:cNvSpPr txBox="1"/>
          <p:nvPr/>
        </p:nvSpPr>
        <p:spPr>
          <a:xfrm>
            <a:off x="5885738" y="843000"/>
            <a:ext cx="848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64</a:t>
            </a:r>
            <a:r>
              <a:rPr lang="zh-CN">
                <a:latin typeface="Inter"/>
                <a:ea typeface="Inter"/>
                <a:cs typeface="Inter"/>
                <a:sym typeface="Inter"/>
              </a:rPr>
              <a:t>位</a:t>
            </a:r>
            <a:endParaRPr>
              <a:latin typeface="Inter"/>
              <a:ea typeface="Inter"/>
              <a:cs typeface="Inter"/>
              <a:sym typeface="Inter"/>
            </a:endParaRPr>
          </a:p>
        </p:txBody>
      </p:sp>
      <p:sp>
        <p:nvSpPr>
          <p:cNvPr id="215" name="Google Shape;215;p26"/>
          <p:cNvSpPr txBox="1"/>
          <p:nvPr/>
        </p:nvSpPr>
        <p:spPr>
          <a:xfrm>
            <a:off x="1346257" y="1457550"/>
            <a:ext cx="10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FFFFFFFF</a:t>
            </a:r>
            <a:endParaRPr>
              <a:latin typeface="Inter"/>
              <a:ea typeface="Inter"/>
              <a:cs typeface="Inter"/>
              <a:sym typeface="Inter"/>
            </a:endParaRPr>
          </a:p>
        </p:txBody>
      </p:sp>
      <p:sp>
        <p:nvSpPr>
          <p:cNvPr id="216" name="Google Shape;216;p26"/>
          <p:cNvSpPr txBox="1"/>
          <p:nvPr/>
        </p:nvSpPr>
        <p:spPr>
          <a:xfrm>
            <a:off x="1346257" y="2507963"/>
            <a:ext cx="10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FFFFFFFF</a:t>
            </a:r>
            <a:endParaRPr>
              <a:latin typeface="Inter"/>
              <a:ea typeface="Inter"/>
              <a:cs typeface="Inter"/>
              <a:sym typeface="Inter"/>
            </a:endParaRPr>
          </a:p>
        </p:txBody>
      </p:sp>
      <p:sp>
        <p:nvSpPr>
          <p:cNvPr id="217" name="Google Shape;217;p26"/>
          <p:cNvSpPr txBox="1"/>
          <p:nvPr/>
        </p:nvSpPr>
        <p:spPr>
          <a:xfrm>
            <a:off x="1346257" y="3558400"/>
            <a:ext cx="109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00000000</a:t>
            </a:r>
            <a:endParaRPr>
              <a:latin typeface="Inter"/>
              <a:ea typeface="Inter"/>
              <a:cs typeface="Inter"/>
              <a:sym typeface="Inter"/>
            </a:endParaRPr>
          </a:p>
        </p:txBody>
      </p:sp>
      <p:sp>
        <p:nvSpPr>
          <p:cNvPr id="218" name="Google Shape;218;p26"/>
          <p:cNvSpPr txBox="1"/>
          <p:nvPr/>
        </p:nvSpPr>
        <p:spPr>
          <a:xfrm>
            <a:off x="7103092" y="989603"/>
            <a:ext cx="185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FFFFFFFF</a:t>
            </a:r>
            <a:r>
              <a:rPr lang="zh-CN">
                <a:latin typeface="Inter"/>
                <a:ea typeface="Inter"/>
                <a:cs typeface="Inter"/>
                <a:sym typeface="Inter"/>
              </a:rPr>
              <a:t>FFFFFFFF</a:t>
            </a:r>
            <a:endParaRPr>
              <a:latin typeface="Inter"/>
              <a:ea typeface="Inter"/>
              <a:cs typeface="Inter"/>
              <a:sym typeface="Inter"/>
            </a:endParaRPr>
          </a:p>
        </p:txBody>
      </p:sp>
      <p:sp>
        <p:nvSpPr>
          <p:cNvPr id="219" name="Google Shape;219;p26"/>
          <p:cNvSpPr txBox="1"/>
          <p:nvPr/>
        </p:nvSpPr>
        <p:spPr>
          <a:xfrm>
            <a:off x="7087200" y="2070838"/>
            <a:ext cx="19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FFFF800000000000</a:t>
            </a:r>
            <a:endParaRPr>
              <a:latin typeface="Inter"/>
              <a:ea typeface="Inter"/>
              <a:cs typeface="Inter"/>
              <a:sym typeface="Inter"/>
            </a:endParaRPr>
          </a:p>
        </p:txBody>
      </p:sp>
      <p:sp>
        <p:nvSpPr>
          <p:cNvPr id="220" name="Google Shape;220;p26"/>
          <p:cNvSpPr txBox="1"/>
          <p:nvPr/>
        </p:nvSpPr>
        <p:spPr>
          <a:xfrm>
            <a:off x="7544425" y="2908175"/>
            <a:ext cx="19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7FFFFFFFFFFF</a:t>
            </a:r>
            <a:endParaRPr>
              <a:latin typeface="Inter"/>
              <a:ea typeface="Inter"/>
              <a:cs typeface="Inter"/>
              <a:sym typeface="Inter"/>
            </a:endParaRPr>
          </a:p>
        </p:txBody>
      </p:sp>
      <p:sp>
        <p:nvSpPr>
          <p:cNvPr id="221" name="Google Shape;221;p26"/>
          <p:cNvSpPr txBox="1"/>
          <p:nvPr/>
        </p:nvSpPr>
        <p:spPr>
          <a:xfrm>
            <a:off x="7544425" y="3947550"/>
            <a:ext cx="193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000000000000</a:t>
            </a:r>
            <a:endParaRPr>
              <a:latin typeface="Inter"/>
              <a:ea typeface="Inter"/>
              <a:cs typeface="Inter"/>
              <a:sym typeface="Inter"/>
            </a:endParaRPr>
          </a:p>
        </p:txBody>
      </p:sp>
      <p:sp>
        <p:nvSpPr>
          <p:cNvPr id="222" name="Google Shape;222;p26"/>
          <p:cNvSpPr txBox="1"/>
          <p:nvPr/>
        </p:nvSpPr>
        <p:spPr>
          <a:xfrm>
            <a:off x="416175" y="4423950"/>
            <a:ext cx="5925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1000">
                <a:solidFill>
                  <a:schemeClr val="accent2"/>
                </a:solidFill>
                <a:latin typeface="Inter"/>
                <a:ea typeface="Inter"/>
                <a:cs typeface="Inter"/>
                <a:sym typeface="Inter"/>
              </a:rPr>
              <a:t>注：windows8及之前的64位系统支持8TB的用户/系统地址空间</a:t>
            </a:r>
            <a:endParaRPr sz="1000">
              <a:solidFill>
                <a:schemeClr val="accent2"/>
              </a:solidFill>
              <a:latin typeface="Inter"/>
              <a:ea typeface="Inter"/>
              <a:cs typeface="Inter"/>
              <a:sym typeface="Inter"/>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1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驱动安装</a:t>
            </a:r>
            <a:endParaRPr/>
          </a:p>
        </p:txBody>
      </p:sp>
      <p:sp>
        <p:nvSpPr>
          <p:cNvPr id="907" name="Google Shape;907;p11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通过sc.exe工具或者CreateService接口安装</a:t>
            </a:r>
            <a:endParaRPr/>
          </a:p>
          <a:p>
            <a:pPr indent="-304800" lvl="1" marL="914400" rtl="0" algn="l">
              <a:spcBef>
                <a:spcPts val="0"/>
              </a:spcBef>
              <a:spcAft>
                <a:spcPts val="0"/>
              </a:spcAft>
              <a:buSzPts val="1200"/>
              <a:buChar char="○"/>
            </a:pPr>
            <a:r>
              <a:rPr lang="zh-CN"/>
              <a:t>需要设置一些额外的注册表信息(如高度值等)</a:t>
            </a:r>
            <a:endParaRPr/>
          </a:p>
          <a:p>
            <a:pPr indent="-330200" lvl="0" marL="457200" rtl="0" algn="l">
              <a:spcBef>
                <a:spcPts val="0"/>
              </a:spcBef>
              <a:spcAft>
                <a:spcPts val="0"/>
              </a:spcAft>
              <a:buSzPts val="1600"/>
              <a:buChar char="●"/>
            </a:pPr>
            <a:r>
              <a:rPr lang="zh-CN"/>
              <a:t>通过INF文件安装</a:t>
            </a:r>
            <a:endParaRPr/>
          </a:p>
        </p:txBody>
      </p:sp>
      <p:sp>
        <p:nvSpPr>
          <p:cNvPr id="908" name="Google Shape;908;p1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1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INF文件</a:t>
            </a:r>
            <a:endParaRPr/>
          </a:p>
        </p:txBody>
      </p:sp>
      <p:sp>
        <p:nvSpPr>
          <p:cNvPr id="914" name="Google Shape;914;p11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INF文件是用于安装基于硬件设备驱动程序的配置文件，但其实可以用来安装任意驱动</a:t>
            </a:r>
            <a:endParaRPr/>
          </a:p>
          <a:p>
            <a:pPr indent="-330200" lvl="0" marL="457200" rtl="0" algn="l">
              <a:spcBef>
                <a:spcPts val="0"/>
              </a:spcBef>
              <a:spcAft>
                <a:spcPts val="0"/>
              </a:spcAft>
              <a:buSzPts val="1600"/>
              <a:buChar char="●"/>
            </a:pPr>
            <a:r>
              <a:rPr lang="zh-CN"/>
              <a:t>使用旧的INI文件格式，由一系列放在方括号内的节组成</a:t>
            </a:r>
            <a:endParaRPr/>
          </a:p>
          <a:p>
            <a:pPr indent="-330200" lvl="0" marL="457200" rtl="0" algn="l">
              <a:spcBef>
                <a:spcPts val="0"/>
              </a:spcBef>
              <a:spcAft>
                <a:spcPts val="0"/>
              </a:spcAft>
              <a:buSzPts val="1600"/>
              <a:buChar char="●"/>
            </a:pPr>
            <a:r>
              <a:rPr lang="zh-CN"/>
              <a:t>节中包含形如“key = value”的多个入口</a:t>
            </a:r>
            <a:endParaRPr/>
          </a:p>
          <a:p>
            <a:pPr indent="-330200" lvl="0" marL="457200" rtl="0" algn="l">
              <a:spcBef>
                <a:spcPts val="0"/>
              </a:spcBef>
              <a:spcAft>
                <a:spcPts val="0"/>
              </a:spcAft>
              <a:buSzPts val="1600"/>
              <a:buChar char="●"/>
            </a:pPr>
            <a:r>
              <a:rPr lang="zh-CN"/>
              <a:t>安装操作</a:t>
            </a:r>
            <a:endParaRPr/>
          </a:p>
          <a:p>
            <a:pPr indent="-304800" lvl="1" marL="914400" rtl="0" algn="l">
              <a:spcBef>
                <a:spcPts val="0"/>
              </a:spcBef>
              <a:spcAft>
                <a:spcPts val="0"/>
              </a:spcAft>
              <a:buSzPts val="1200"/>
              <a:buChar char="○"/>
            </a:pPr>
            <a:r>
              <a:rPr lang="zh-CN"/>
              <a:t>复制文件到某个特定的位置</a:t>
            </a:r>
            <a:endParaRPr/>
          </a:p>
          <a:p>
            <a:pPr indent="-304800" lvl="1" marL="914400" rtl="0" algn="l">
              <a:spcBef>
                <a:spcPts val="0"/>
              </a:spcBef>
              <a:spcAft>
                <a:spcPts val="0"/>
              </a:spcAft>
              <a:buSzPts val="1200"/>
              <a:buChar char="○"/>
            </a:pPr>
            <a:r>
              <a:rPr lang="zh-CN"/>
              <a:t>对注册表进行修改</a:t>
            </a:r>
            <a:endParaRPr/>
          </a:p>
        </p:txBody>
      </p:sp>
      <p:sp>
        <p:nvSpPr>
          <p:cNvPr id="915" name="Google Shape;915;p1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1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INF文件部分节介绍</a:t>
            </a:r>
            <a:endParaRPr/>
          </a:p>
        </p:txBody>
      </p:sp>
      <p:sp>
        <p:nvSpPr>
          <p:cNvPr id="921" name="Google Shape;921;p118"/>
          <p:cNvSpPr txBox="1"/>
          <p:nvPr>
            <p:ph idx="1" type="body"/>
          </p:nvPr>
        </p:nvSpPr>
        <p:spPr>
          <a:xfrm>
            <a:off x="369000" y="1065700"/>
            <a:ext cx="8406000" cy="3416400"/>
          </a:xfrm>
          <a:prstGeom prst="rect">
            <a:avLst/>
          </a:prstGeom>
        </p:spPr>
        <p:txBody>
          <a:bodyPr anchorCtr="0" anchor="t" bIns="0" lIns="0" spcFirstLastPara="1" rIns="0" wrap="square" tIns="0">
            <a:normAutofit fontScale="92500" lnSpcReduction="20000"/>
          </a:bodyPr>
          <a:lstStyle/>
          <a:p>
            <a:pPr indent="-322580" lvl="0" marL="457200" rtl="0" algn="l">
              <a:spcBef>
                <a:spcPts val="0"/>
              </a:spcBef>
              <a:spcAft>
                <a:spcPts val="0"/>
              </a:spcAft>
              <a:buSzPct val="100000"/>
              <a:buChar char="●"/>
            </a:pPr>
            <a:r>
              <a:rPr lang="zh-CN"/>
              <a:t>Version</a:t>
            </a:r>
            <a:endParaRPr/>
          </a:p>
          <a:p>
            <a:pPr indent="-299085" lvl="1" marL="914400" rtl="0" algn="l">
              <a:spcBef>
                <a:spcPts val="0"/>
              </a:spcBef>
              <a:spcAft>
                <a:spcPts val="0"/>
              </a:spcAft>
              <a:buSzPct val="100000"/>
              <a:buChar char="○"/>
            </a:pPr>
            <a:r>
              <a:rPr lang="zh-CN"/>
              <a:t>Signature指令必须设置为“$Windows NT$”</a:t>
            </a:r>
            <a:endParaRPr/>
          </a:p>
          <a:p>
            <a:pPr indent="-299085" lvl="1" marL="914400" rtl="0" algn="l">
              <a:spcBef>
                <a:spcPts val="0"/>
              </a:spcBef>
              <a:spcAft>
                <a:spcPts val="0"/>
              </a:spcAft>
              <a:buSzPct val="100000"/>
              <a:buChar char="○"/>
            </a:pPr>
            <a:r>
              <a:rPr lang="zh-CN"/>
              <a:t>Class和ClassGUID指示驱动程序所属类别和GUID</a:t>
            </a:r>
            <a:endParaRPr/>
          </a:p>
          <a:p>
            <a:pPr indent="-299085" lvl="1" marL="914400" rtl="0" algn="l">
              <a:spcBef>
                <a:spcPts val="0"/>
              </a:spcBef>
              <a:spcAft>
                <a:spcPts val="0"/>
              </a:spcAft>
              <a:buSzPct val="100000"/>
              <a:buChar char="○"/>
            </a:pPr>
            <a:r>
              <a:rPr lang="zh-CN"/>
              <a:t>Provider为驱动发布者名称</a:t>
            </a:r>
            <a:endParaRPr/>
          </a:p>
          <a:p>
            <a:pPr indent="-299085" lvl="1" marL="914400" rtl="0" algn="l">
              <a:spcBef>
                <a:spcPts val="0"/>
              </a:spcBef>
              <a:spcAft>
                <a:spcPts val="0"/>
              </a:spcAft>
              <a:buSzPct val="100000"/>
              <a:buChar char="○"/>
            </a:pPr>
            <a:r>
              <a:rPr lang="zh-CN"/>
              <a:t>DriverVer为驱动程序版本及日期</a:t>
            </a:r>
            <a:endParaRPr/>
          </a:p>
          <a:p>
            <a:pPr indent="-299085" lvl="1" marL="914400" rtl="0" algn="l">
              <a:spcBef>
                <a:spcPts val="0"/>
              </a:spcBef>
              <a:spcAft>
                <a:spcPts val="0"/>
              </a:spcAft>
              <a:buSzPct val="100000"/>
              <a:buChar char="○"/>
            </a:pPr>
            <a:r>
              <a:rPr lang="zh-CN"/>
              <a:t>CatalogFile为保存数字签名的目录文件</a:t>
            </a:r>
            <a:endParaRPr/>
          </a:p>
          <a:p>
            <a:pPr indent="-322580" lvl="0" marL="457200" rtl="0" algn="l">
              <a:spcBef>
                <a:spcPts val="0"/>
              </a:spcBef>
              <a:spcAft>
                <a:spcPts val="0"/>
              </a:spcAft>
              <a:buSzPct val="100000"/>
              <a:buChar char="●"/>
            </a:pPr>
            <a:r>
              <a:rPr lang="zh-CN"/>
              <a:t>DefaultInstall</a:t>
            </a:r>
            <a:endParaRPr/>
          </a:p>
          <a:p>
            <a:pPr indent="-299085" lvl="1" marL="914400" rtl="0" algn="l">
              <a:spcBef>
                <a:spcPts val="0"/>
              </a:spcBef>
              <a:spcAft>
                <a:spcPts val="0"/>
              </a:spcAft>
              <a:buSzPct val="100000"/>
              <a:buChar char="○"/>
            </a:pPr>
            <a:r>
              <a:rPr lang="zh-CN"/>
              <a:t>包含该节使得驱动能通过右键安装</a:t>
            </a:r>
            <a:endParaRPr/>
          </a:p>
          <a:p>
            <a:pPr indent="-299085" lvl="1" marL="914400" rtl="0" algn="l">
              <a:spcBef>
                <a:spcPts val="0"/>
              </a:spcBef>
              <a:spcAft>
                <a:spcPts val="0"/>
              </a:spcAft>
              <a:buSzPct val="100000"/>
              <a:buChar char="○"/>
            </a:pPr>
            <a:r>
              <a:rPr lang="zh-CN"/>
              <a:t>后台调用InstallHInfFile接口</a:t>
            </a:r>
            <a:endParaRPr/>
          </a:p>
          <a:p>
            <a:pPr indent="-299085" lvl="1" marL="914400" rtl="0" algn="l">
              <a:spcBef>
                <a:spcPts val="0"/>
              </a:spcBef>
              <a:spcAft>
                <a:spcPts val="0"/>
              </a:spcAft>
              <a:buSzPct val="100000"/>
              <a:buChar char="○"/>
            </a:pPr>
            <a:r>
              <a:rPr lang="zh-CN"/>
              <a:t>不能用于基于硬件设备驱动程序安装</a:t>
            </a:r>
            <a:endParaRPr/>
          </a:p>
          <a:p>
            <a:pPr indent="-299085" lvl="1" marL="914400" rtl="0" algn="l">
              <a:spcBef>
                <a:spcPts val="0"/>
              </a:spcBef>
              <a:spcAft>
                <a:spcPts val="0"/>
              </a:spcAft>
              <a:buSzPct val="100000"/>
              <a:buChar char="○"/>
            </a:pPr>
            <a:r>
              <a:rPr lang="zh-CN"/>
              <a:t>OptionDesc指令提供驱动的简单描述</a:t>
            </a:r>
            <a:endParaRPr/>
          </a:p>
          <a:p>
            <a:pPr indent="-299085" lvl="1" marL="914400" rtl="0" algn="l">
              <a:spcBef>
                <a:spcPts val="0"/>
              </a:spcBef>
              <a:spcAft>
                <a:spcPts val="0"/>
              </a:spcAft>
              <a:buSzPct val="100000"/>
              <a:buChar char="○"/>
            </a:pPr>
            <a:r>
              <a:rPr lang="zh-CN"/>
              <a:t>CopyFiles的值指向另外的节，指示哪些文件被复制以及复制目的地</a:t>
            </a:r>
            <a:endParaRPr/>
          </a:p>
          <a:p>
            <a:pPr indent="-322580" lvl="0" marL="457200" marR="0" rtl="0" algn="l">
              <a:lnSpc>
                <a:spcPct val="115000"/>
              </a:lnSpc>
              <a:spcBef>
                <a:spcPts val="0"/>
              </a:spcBef>
              <a:spcAft>
                <a:spcPts val="0"/>
              </a:spcAft>
              <a:buSzPct val="100000"/>
              <a:buChar char="●"/>
            </a:pPr>
            <a:r>
              <a:rPr lang="zh-CN"/>
              <a:t>Service</a:t>
            </a:r>
            <a:endParaRPr/>
          </a:p>
          <a:p>
            <a:pPr indent="-299085" lvl="1" marL="914400" marR="0" rtl="0" algn="l">
              <a:lnSpc>
                <a:spcPct val="115000"/>
              </a:lnSpc>
              <a:spcBef>
                <a:spcPts val="0"/>
              </a:spcBef>
              <a:spcAft>
                <a:spcPts val="0"/>
              </a:spcAft>
              <a:buSzPct val="100000"/>
              <a:buChar char="○"/>
            </a:pPr>
            <a:r>
              <a:rPr lang="zh-CN"/>
              <a:t>创建服务，类似CreateService工作</a:t>
            </a:r>
            <a:endParaRPr/>
          </a:p>
          <a:p>
            <a:pPr indent="-299085" lvl="1" marL="914400" marR="0" rtl="0" algn="l">
              <a:lnSpc>
                <a:spcPct val="115000"/>
              </a:lnSpc>
              <a:spcBef>
                <a:spcPts val="0"/>
              </a:spcBef>
              <a:spcAft>
                <a:spcPts val="0"/>
              </a:spcAft>
              <a:buSzPct val="100000"/>
              <a:buChar char="○"/>
            </a:pPr>
            <a:r>
              <a:rPr lang="zh-CN"/>
              <a:t>AddService指令指向另一节，指示服务配置的信息(如服务类型，启动类型等)</a:t>
            </a:r>
            <a:endParaRPr/>
          </a:p>
          <a:p>
            <a:pPr indent="-322580" lvl="0" marL="457200" rtl="0" algn="l">
              <a:spcBef>
                <a:spcPts val="0"/>
              </a:spcBef>
              <a:spcAft>
                <a:spcPts val="0"/>
              </a:spcAft>
              <a:buSzPct val="100000"/>
              <a:buChar char="●"/>
            </a:pPr>
            <a:r>
              <a:rPr lang="zh-CN"/>
              <a:t>AddReg</a:t>
            </a:r>
            <a:endParaRPr/>
          </a:p>
          <a:p>
            <a:pPr indent="-299085" lvl="1" marL="914400" rtl="0" algn="l">
              <a:spcBef>
                <a:spcPts val="0"/>
              </a:spcBef>
              <a:spcAft>
                <a:spcPts val="0"/>
              </a:spcAft>
              <a:buSzPct val="100000"/>
              <a:buChar char="○"/>
            </a:pPr>
            <a:r>
              <a:rPr lang="zh-CN"/>
              <a:t>增加中自定义注册表信息(如微过滤驱动需要将altitude写入注册表中)</a:t>
            </a:r>
            <a:endParaRPr/>
          </a:p>
          <a:p>
            <a:pPr indent="-322580" lvl="0" marL="457200" rtl="0" algn="l">
              <a:spcBef>
                <a:spcPts val="0"/>
              </a:spcBef>
              <a:spcAft>
                <a:spcPts val="0"/>
              </a:spcAft>
              <a:buSzPct val="100000"/>
              <a:buChar char="●"/>
            </a:pPr>
            <a:r>
              <a:rPr lang="zh-CN"/>
              <a:t>Strings</a:t>
            </a:r>
            <a:endParaRPr/>
          </a:p>
          <a:p>
            <a:pPr indent="-299085" lvl="1" marL="914400" rtl="0" algn="l">
              <a:spcBef>
                <a:spcPts val="0"/>
              </a:spcBef>
              <a:spcAft>
                <a:spcPts val="0"/>
              </a:spcAft>
              <a:buSzPct val="100000"/>
              <a:buChar char="○"/>
            </a:pPr>
            <a:r>
              <a:rPr lang="zh-CN"/>
              <a:t>自定义的一些字串信息，提供给其他节引用(使用%%包含)</a:t>
            </a:r>
            <a:endParaRPr/>
          </a:p>
        </p:txBody>
      </p:sp>
      <p:sp>
        <p:nvSpPr>
          <p:cNvPr id="922" name="Google Shape;922;p1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11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INF安装</a:t>
            </a:r>
            <a:endParaRPr/>
          </a:p>
        </p:txBody>
      </p:sp>
      <p:sp>
        <p:nvSpPr>
          <p:cNvPr id="928" name="Google Shape;928;p11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若</a:t>
            </a:r>
            <a:r>
              <a:rPr lang="zh-CN"/>
              <a:t>INF中包含DefaultInstall节：</a:t>
            </a:r>
            <a:endParaRPr/>
          </a:p>
          <a:p>
            <a:pPr indent="-304800" lvl="1" marL="914400" rtl="0" algn="l">
              <a:spcBef>
                <a:spcPts val="0"/>
              </a:spcBef>
              <a:spcAft>
                <a:spcPts val="0"/>
              </a:spcAft>
              <a:buSzPts val="1200"/>
              <a:buChar char="○"/>
            </a:pPr>
            <a:r>
              <a:rPr lang="zh-CN"/>
              <a:t>使用右键安装</a:t>
            </a:r>
            <a:endParaRPr/>
          </a:p>
          <a:p>
            <a:pPr indent="-304800" lvl="1" marL="914400" rtl="0" algn="l">
              <a:spcBef>
                <a:spcPts val="0"/>
              </a:spcBef>
              <a:spcAft>
                <a:spcPts val="0"/>
              </a:spcAft>
              <a:buSzPts val="1200"/>
              <a:buChar char="○"/>
            </a:pPr>
            <a:r>
              <a:rPr lang="zh-CN"/>
              <a:t>使用</a:t>
            </a:r>
            <a:r>
              <a:rPr lang="zh-CN"/>
              <a:t>InstallHInfFile安装：</a:t>
            </a:r>
            <a:endParaRPr/>
          </a:p>
          <a:p>
            <a:pPr indent="-295275" lvl="2" marL="1371600" rtl="0" algn="l">
              <a:spcBef>
                <a:spcPts val="0"/>
              </a:spcBef>
              <a:spcAft>
                <a:spcPts val="0"/>
              </a:spcAft>
              <a:buSzPts val="1050"/>
              <a:buFont typeface="Courier New"/>
              <a:buChar char="■"/>
            </a:pPr>
            <a:r>
              <a:rPr lang="zh-CN" sz="1050">
                <a:solidFill>
                  <a:srgbClr val="171717"/>
                </a:solidFill>
                <a:highlight>
                  <a:srgbClr val="F2F2F2"/>
                </a:highlight>
                <a:latin typeface="Courier New"/>
                <a:ea typeface="Courier New"/>
                <a:cs typeface="Courier New"/>
                <a:sym typeface="Courier New"/>
              </a:rPr>
              <a:t>InstallHinfSection(</a:t>
            </a:r>
            <a:r>
              <a:rPr lang="zh-CN" sz="1050">
                <a:solidFill>
                  <a:srgbClr val="07704A"/>
                </a:solidFill>
                <a:highlight>
                  <a:srgbClr val="F2F2F2"/>
                </a:highlight>
                <a:latin typeface="Courier New"/>
                <a:ea typeface="Courier New"/>
                <a:cs typeface="Courier New"/>
                <a:sym typeface="Courier New"/>
              </a:rPr>
              <a:t>NULL</a:t>
            </a:r>
            <a:r>
              <a:rPr lang="zh-CN" sz="1050">
                <a:solidFill>
                  <a:srgbClr val="171717"/>
                </a:solidFill>
                <a:highlight>
                  <a:srgbClr val="F2F2F2"/>
                </a:highlight>
                <a:latin typeface="Courier New"/>
                <a:ea typeface="Courier New"/>
                <a:cs typeface="Courier New"/>
                <a:sym typeface="Courier New"/>
              </a:rPr>
              <a:t>,</a:t>
            </a:r>
            <a:r>
              <a:rPr lang="zh-CN" sz="1050">
                <a:solidFill>
                  <a:srgbClr val="07704A"/>
                </a:solidFill>
                <a:highlight>
                  <a:srgbClr val="F2F2F2"/>
                </a:highlight>
                <a:latin typeface="Courier New"/>
                <a:ea typeface="Courier New"/>
                <a:cs typeface="Courier New"/>
                <a:sym typeface="Courier New"/>
              </a:rPr>
              <a:t>NULL</a:t>
            </a:r>
            <a:r>
              <a:rPr lang="zh-CN" sz="1050">
                <a:solidFill>
                  <a:srgbClr val="171717"/>
                </a:solidFill>
                <a:highlight>
                  <a:srgbClr val="F2F2F2"/>
                </a:highlight>
                <a:latin typeface="Courier New"/>
                <a:ea typeface="Courier New"/>
                <a:cs typeface="Courier New"/>
                <a:sym typeface="Courier New"/>
              </a:rPr>
              <a:t>,TEXT(</a:t>
            </a:r>
            <a:r>
              <a:rPr lang="zh-CN" sz="1050">
                <a:solidFill>
                  <a:srgbClr val="A31515"/>
                </a:solidFill>
                <a:highlight>
                  <a:srgbClr val="F2F2F2"/>
                </a:highlight>
                <a:latin typeface="Courier New"/>
                <a:ea typeface="Courier New"/>
                <a:cs typeface="Courier New"/>
                <a:sym typeface="Courier New"/>
              </a:rPr>
              <a:t>"DefaultInstall 132 path-to-inf\infname.inf"</a:t>
            </a:r>
            <a:r>
              <a:rPr lang="zh-CN" sz="1050">
                <a:solidFill>
                  <a:srgbClr val="171717"/>
                </a:solidFill>
                <a:highlight>
                  <a:srgbClr val="F2F2F2"/>
                </a:highlight>
                <a:latin typeface="Courier New"/>
                <a:ea typeface="Courier New"/>
                <a:cs typeface="Courier New"/>
                <a:sym typeface="Courier New"/>
              </a:rPr>
              <a:t>),0); </a:t>
            </a:r>
            <a:endParaRPr/>
          </a:p>
          <a:p>
            <a:pPr indent="-304800" lvl="1" marL="914400" rtl="0" algn="l">
              <a:spcBef>
                <a:spcPts val="0"/>
              </a:spcBef>
              <a:spcAft>
                <a:spcPts val="0"/>
              </a:spcAft>
              <a:buSzPts val="1200"/>
              <a:buChar char="○"/>
            </a:pPr>
            <a:r>
              <a:rPr lang="zh-CN"/>
              <a:t>使用命令安装</a:t>
            </a:r>
            <a:endParaRPr/>
          </a:p>
          <a:p>
            <a:pPr indent="-295275" lvl="2" marL="1371600" rtl="0" algn="l">
              <a:spcBef>
                <a:spcPts val="0"/>
              </a:spcBef>
              <a:spcAft>
                <a:spcPts val="0"/>
              </a:spcAft>
              <a:buClr>
                <a:srgbClr val="171717"/>
              </a:buClr>
              <a:buSzPts val="1050"/>
              <a:buFont typeface="Courier New"/>
              <a:buChar char="■"/>
            </a:pPr>
            <a:r>
              <a:rPr lang="zh-CN" sz="1050">
                <a:solidFill>
                  <a:srgbClr val="171717"/>
                </a:solidFill>
                <a:highlight>
                  <a:srgbClr val="F2F2F2"/>
                </a:highlight>
                <a:latin typeface="Courier New"/>
                <a:ea typeface="Courier New"/>
                <a:cs typeface="Courier New"/>
                <a:sym typeface="Courier New"/>
              </a:rPr>
              <a:t>RUNDLL32.EXE SETUPAPI.DLL,InstallHinfSection DefaultInstall 132 path-to-inf\infname.inf</a:t>
            </a:r>
            <a:endParaRPr sz="1050">
              <a:solidFill>
                <a:srgbClr val="171717"/>
              </a:solidFill>
              <a:highlight>
                <a:srgbClr val="F2F2F2"/>
              </a:highlight>
              <a:latin typeface="Courier New"/>
              <a:ea typeface="Courier New"/>
              <a:cs typeface="Courier New"/>
              <a:sym typeface="Courier New"/>
            </a:endParaRPr>
          </a:p>
          <a:p>
            <a:pPr indent="-330200" lvl="0" marL="457200" marR="0" rtl="0" algn="l">
              <a:lnSpc>
                <a:spcPct val="115000"/>
              </a:lnSpc>
              <a:spcBef>
                <a:spcPts val="0"/>
              </a:spcBef>
              <a:spcAft>
                <a:spcPts val="0"/>
              </a:spcAft>
              <a:buSzPts val="1600"/>
              <a:buChar char="●"/>
            </a:pPr>
            <a:r>
              <a:rPr lang="zh-CN"/>
              <a:t>若不包含DefaultInstall节则需要其他安装方式</a:t>
            </a:r>
            <a:endParaRPr sz="1050">
              <a:solidFill>
                <a:srgbClr val="171717"/>
              </a:solidFill>
              <a:highlight>
                <a:srgbClr val="F2F2F2"/>
              </a:highlight>
              <a:latin typeface="Courier New"/>
              <a:ea typeface="Courier New"/>
              <a:cs typeface="Courier New"/>
              <a:sym typeface="Courier New"/>
            </a:endParaRPr>
          </a:p>
        </p:txBody>
      </p:sp>
      <p:sp>
        <p:nvSpPr>
          <p:cNvPr id="929" name="Google Shape;929;p1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12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处理I/O操作</a:t>
            </a:r>
            <a:endParaRPr/>
          </a:p>
        </p:txBody>
      </p:sp>
      <p:sp>
        <p:nvSpPr>
          <p:cNvPr id="935" name="Google Shape;935;p12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微过滤驱动能够注册多个I/O操作</a:t>
            </a:r>
            <a:endParaRPr/>
          </a:p>
          <a:p>
            <a:pPr indent="-304800" lvl="1" marL="914400" rtl="0" algn="l">
              <a:spcBef>
                <a:spcPts val="0"/>
              </a:spcBef>
              <a:spcAft>
                <a:spcPts val="0"/>
              </a:spcAft>
              <a:buSzPts val="1200"/>
              <a:buChar char="○"/>
            </a:pPr>
            <a:r>
              <a:rPr lang="zh-CN"/>
              <a:t>注册操作前回调</a:t>
            </a:r>
            <a:endParaRPr/>
          </a:p>
          <a:p>
            <a:pPr indent="-304800" lvl="1" marL="914400" rtl="0" algn="l">
              <a:spcBef>
                <a:spcPts val="0"/>
              </a:spcBef>
              <a:spcAft>
                <a:spcPts val="0"/>
              </a:spcAft>
              <a:buSzPts val="1200"/>
              <a:buChar char="○"/>
            </a:pPr>
            <a:r>
              <a:rPr lang="zh-CN"/>
              <a:t>注册操作后回调</a:t>
            </a:r>
            <a:endParaRPr/>
          </a:p>
          <a:p>
            <a:pPr indent="-330200" lvl="0" marL="457200" marR="0" rtl="0" algn="l">
              <a:lnSpc>
                <a:spcPct val="115000"/>
              </a:lnSpc>
              <a:spcBef>
                <a:spcPts val="0"/>
              </a:spcBef>
              <a:spcAft>
                <a:spcPts val="0"/>
              </a:spcAft>
              <a:buSzPts val="1600"/>
              <a:buChar char="●"/>
            </a:pPr>
            <a:r>
              <a:rPr lang="zh-CN"/>
              <a:t>微过滤驱动中没有IRP的概念，处理IRP的操作由过滤管理器负责</a:t>
            </a:r>
            <a:endParaRPr/>
          </a:p>
          <a:p>
            <a:pPr indent="-330200" lvl="0" marL="457200" marR="0" rtl="0" algn="l">
              <a:lnSpc>
                <a:spcPct val="115000"/>
              </a:lnSpc>
              <a:spcBef>
                <a:spcPts val="0"/>
              </a:spcBef>
              <a:spcAft>
                <a:spcPts val="0"/>
              </a:spcAft>
              <a:buSzPts val="1600"/>
              <a:buChar char="●"/>
            </a:pPr>
            <a:r>
              <a:rPr lang="zh-CN"/>
              <a:t>操作前回调允许过滤驱动完全拒绝某个操作</a:t>
            </a:r>
            <a:endParaRPr/>
          </a:p>
          <a:p>
            <a:pPr indent="-330200" lvl="0" marL="457200" marR="0" rtl="0" algn="l">
              <a:lnSpc>
                <a:spcPct val="115000"/>
              </a:lnSpc>
              <a:spcBef>
                <a:spcPts val="0"/>
              </a:spcBef>
              <a:spcAft>
                <a:spcPts val="0"/>
              </a:spcAft>
              <a:buSzPts val="1600"/>
              <a:buChar char="●"/>
            </a:pPr>
            <a:r>
              <a:rPr lang="zh-CN"/>
              <a:t>操作后回调允许查看操作结果，也可以修改返回结果</a:t>
            </a:r>
            <a:endParaRPr/>
          </a:p>
        </p:txBody>
      </p:sp>
      <p:sp>
        <p:nvSpPr>
          <p:cNvPr id="936" name="Google Shape;936;p1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操作前/后回调接口</a:t>
            </a:r>
            <a:endParaRPr/>
          </a:p>
        </p:txBody>
      </p:sp>
      <p:sp>
        <p:nvSpPr>
          <p:cNvPr id="942" name="Google Shape;942;p1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43" name="Google Shape;943;p121"/>
          <p:cNvPicPr preferRelativeResize="0"/>
          <p:nvPr/>
        </p:nvPicPr>
        <p:blipFill>
          <a:blip r:embed="rId3">
            <a:alphaModFix/>
          </a:blip>
          <a:stretch>
            <a:fillRect/>
          </a:stretch>
        </p:blipFill>
        <p:spPr>
          <a:xfrm>
            <a:off x="685800" y="938400"/>
            <a:ext cx="7772400" cy="1619250"/>
          </a:xfrm>
          <a:prstGeom prst="rect">
            <a:avLst/>
          </a:prstGeom>
          <a:noFill/>
          <a:ln>
            <a:noFill/>
          </a:ln>
          <a:effectLst>
            <a:outerShdw blurRad="57150" rotWithShape="0" algn="bl" dir="5400000" dist="19050">
              <a:srgbClr val="000000">
                <a:alpha val="50000"/>
              </a:srgbClr>
            </a:outerShdw>
          </a:effectLst>
        </p:spPr>
      </p:pic>
      <p:pic>
        <p:nvPicPr>
          <p:cNvPr id="944" name="Google Shape;944;p121"/>
          <p:cNvPicPr preferRelativeResize="0"/>
          <p:nvPr/>
        </p:nvPicPr>
        <p:blipFill>
          <a:blip r:embed="rId4">
            <a:alphaModFix/>
          </a:blip>
          <a:stretch>
            <a:fillRect/>
          </a:stretch>
        </p:blipFill>
        <p:spPr>
          <a:xfrm>
            <a:off x="685800" y="2786250"/>
            <a:ext cx="7772399" cy="1962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12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操作前回调返回类型</a:t>
            </a:r>
            <a:endParaRPr/>
          </a:p>
        </p:txBody>
      </p:sp>
      <p:sp>
        <p:nvSpPr>
          <p:cNvPr id="950" name="Google Shape;950;p122"/>
          <p:cNvSpPr txBox="1"/>
          <p:nvPr>
            <p:ph idx="1" type="body"/>
          </p:nvPr>
        </p:nvSpPr>
        <p:spPr>
          <a:xfrm>
            <a:off x="369000" y="1065700"/>
            <a:ext cx="8406000" cy="3416400"/>
          </a:xfrm>
          <a:prstGeom prst="rect">
            <a:avLst/>
          </a:prstGeom>
        </p:spPr>
        <p:txBody>
          <a:bodyPr anchorCtr="0" anchor="t" bIns="0" lIns="0" spcFirstLastPara="1" rIns="0" wrap="square" tIns="0">
            <a:normAutofit lnSpcReduction="10000"/>
          </a:bodyPr>
          <a:lstStyle/>
          <a:p>
            <a:pPr indent="-330200" lvl="0" marL="457200" rtl="0" algn="l">
              <a:spcBef>
                <a:spcPts val="0"/>
              </a:spcBef>
              <a:spcAft>
                <a:spcPts val="0"/>
              </a:spcAft>
              <a:buSzPts val="1600"/>
              <a:buChar char="●"/>
            </a:pPr>
            <a:r>
              <a:rPr lang="zh-CN"/>
              <a:t>FLT_PREOP_COMPLETE</a:t>
            </a:r>
            <a:endParaRPr/>
          </a:p>
          <a:p>
            <a:pPr indent="-304800" lvl="1" marL="914400" rtl="0" algn="l">
              <a:spcBef>
                <a:spcPts val="0"/>
              </a:spcBef>
              <a:spcAft>
                <a:spcPts val="0"/>
              </a:spcAft>
              <a:buSzPts val="1200"/>
              <a:buChar char="○"/>
            </a:pPr>
            <a:r>
              <a:rPr lang="zh-CN"/>
              <a:t>驱动完成了操作，过滤管理器将不再调用操作后回调</a:t>
            </a:r>
            <a:endParaRPr/>
          </a:p>
          <a:p>
            <a:pPr indent="-304800" lvl="1" marL="914400" rtl="0" algn="l">
              <a:spcBef>
                <a:spcPts val="0"/>
              </a:spcBef>
              <a:spcAft>
                <a:spcPts val="0"/>
              </a:spcAft>
              <a:buSzPts val="1200"/>
              <a:buChar char="○"/>
            </a:pPr>
            <a:r>
              <a:rPr lang="zh-CN"/>
              <a:t>过滤管理器不会将请求转发给下层微过滤驱动</a:t>
            </a:r>
            <a:endParaRPr/>
          </a:p>
          <a:p>
            <a:pPr indent="-330200" lvl="0" marL="457200" rtl="0" algn="l">
              <a:spcBef>
                <a:spcPts val="0"/>
              </a:spcBef>
              <a:spcAft>
                <a:spcPts val="0"/>
              </a:spcAft>
              <a:buSzPts val="1600"/>
              <a:buChar char="●"/>
            </a:pPr>
            <a:r>
              <a:rPr lang="zh-CN"/>
              <a:t>FLT_PREOP_SUCCESS_NO_CALLBACK</a:t>
            </a:r>
            <a:endParaRPr/>
          </a:p>
          <a:p>
            <a:pPr indent="-304800" lvl="1" marL="914400" rtl="0" algn="l">
              <a:spcBef>
                <a:spcPts val="0"/>
              </a:spcBef>
              <a:spcAft>
                <a:spcPts val="0"/>
              </a:spcAft>
              <a:buSzPts val="1200"/>
              <a:buChar char="○"/>
            </a:pPr>
            <a:r>
              <a:rPr lang="zh-CN"/>
              <a:t>驱动完成操作，过滤管理器将不再调用操作后回调</a:t>
            </a:r>
            <a:endParaRPr/>
          </a:p>
          <a:p>
            <a:pPr indent="-304800" lvl="1" marL="914400" rtl="0" algn="l">
              <a:spcBef>
                <a:spcPts val="0"/>
              </a:spcBef>
              <a:spcAft>
                <a:spcPts val="0"/>
              </a:spcAft>
              <a:buSzPts val="1200"/>
              <a:buChar char="○"/>
            </a:pPr>
            <a:r>
              <a:rPr lang="zh-CN"/>
              <a:t>允许过滤管理器将请求继续传递到下一层过滤器</a:t>
            </a:r>
            <a:endParaRPr/>
          </a:p>
          <a:p>
            <a:pPr indent="-330200" lvl="0" marL="457200" rtl="0" algn="l">
              <a:spcBef>
                <a:spcPts val="0"/>
              </a:spcBef>
              <a:spcAft>
                <a:spcPts val="0"/>
              </a:spcAft>
              <a:buSzPts val="1600"/>
              <a:buChar char="●"/>
            </a:pPr>
            <a:r>
              <a:rPr lang="zh-CN"/>
              <a:t>FLT_PREOP_SUCCESS_WITH_CALLBACK</a:t>
            </a:r>
            <a:endParaRPr/>
          </a:p>
          <a:p>
            <a:pPr indent="-304800" lvl="1" marL="914400" rtl="0" algn="l">
              <a:spcBef>
                <a:spcPts val="0"/>
              </a:spcBef>
              <a:spcAft>
                <a:spcPts val="0"/>
              </a:spcAft>
              <a:buSzPts val="1200"/>
              <a:buChar char="○"/>
            </a:pPr>
            <a:r>
              <a:rPr lang="zh-CN"/>
              <a:t>驱动完成操作，希望操作后回调被调用</a:t>
            </a:r>
            <a:endParaRPr/>
          </a:p>
          <a:p>
            <a:pPr indent="-304800" lvl="1" marL="914400" rtl="0" algn="l">
              <a:spcBef>
                <a:spcPts val="0"/>
              </a:spcBef>
              <a:spcAft>
                <a:spcPts val="0"/>
              </a:spcAft>
              <a:buSzPts val="1200"/>
              <a:buChar char="○"/>
            </a:pPr>
            <a:r>
              <a:rPr lang="zh-CN"/>
              <a:t>允许过滤管理器将请求继续传递到下一层过滤器</a:t>
            </a:r>
            <a:endParaRPr/>
          </a:p>
          <a:p>
            <a:pPr indent="-330200" lvl="0" marL="457200" rtl="0" algn="l">
              <a:spcBef>
                <a:spcPts val="0"/>
              </a:spcBef>
              <a:spcAft>
                <a:spcPts val="0"/>
              </a:spcAft>
              <a:buSzPts val="1600"/>
              <a:buChar char="●"/>
            </a:pPr>
            <a:r>
              <a:rPr lang="zh-CN"/>
              <a:t>FLT_PREOP_PENDING</a:t>
            </a:r>
            <a:endParaRPr/>
          </a:p>
          <a:p>
            <a:pPr indent="-304800" lvl="1" marL="914400" rtl="0" algn="l">
              <a:spcBef>
                <a:spcPts val="0"/>
              </a:spcBef>
              <a:spcAft>
                <a:spcPts val="0"/>
              </a:spcAft>
              <a:buSzPts val="1200"/>
              <a:buChar char="○"/>
            </a:pPr>
            <a:r>
              <a:rPr lang="zh-CN"/>
              <a:t>驱动挂起请求</a:t>
            </a:r>
            <a:endParaRPr/>
          </a:p>
          <a:p>
            <a:pPr indent="-304800" lvl="1" marL="914400" rtl="0" algn="l">
              <a:spcBef>
                <a:spcPts val="0"/>
              </a:spcBef>
              <a:spcAft>
                <a:spcPts val="0"/>
              </a:spcAft>
              <a:buSzPts val="1200"/>
              <a:buChar char="○"/>
            </a:pPr>
            <a:r>
              <a:rPr lang="zh-CN"/>
              <a:t>过滤管理器不会继续处理请求，直到调用FltCompletePendedPreOperation为止</a:t>
            </a:r>
            <a:endParaRPr/>
          </a:p>
          <a:p>
            <a:pPr indent="-330200" lvl="0" marL="457200" rtl="0" algn="l">
              <a:spcBef>
                <a:spcPts val="0"/>
              </a:spcBef>
              <a:spcAft>
                <a:spcPts val="0"/>
              </a:spcAft>
              <a:buSzPts val="1600"/>
              <a:buChar char="●"/>
            </a:pPr>
            <a:r>
              <a:rPr lang="zh-CN"/>
              <a:t>FLT_PREOP_SYNCHRONIZE</a:t>
            </a:r>
            <a:endParaRPr/>
          </a:p>
          <a:p>
            <a:pPr indent="-304800" lvl="1" marL="914400" rtl="0" algn="l">
              <a:spcBef>
                <a:spcPts val="0"/>
              </a:spcBef>
              <a:spcAft>
                <a:spcPts val="0"/>
              </a:spcAft>
              <a:buSzPts val="1200"/>
              <a:buChar char="○"/>
            </a:pPr>
            <a:r>
              <a:rPr lang="zh-CN"/>
              <a:t>类似</a:t>
            </a:r>
            <a:r>
              <a:rPr lang="zh-CN"/>
              <a:t>FLT_PREOP_SUCCESS_WITH_CALLBACK</a:t>
            </a:r>
            <a:endParaRPr/>
          </a:p>
          <a:p>
            <a:pPr indent="-304800" lvl="1" marL="914400" rtl="0" algn="l">
              <a:spcBef>
                <a:spcPts val="0"/>
              </a:spcBef>
              <a:spcAft>
                <a:spcPts val="0"/>
              </a:spcAft>
              <a:buSzPts val="1200"/>
              <a:buChar char="○"/>
            </a:pPr>
            <a:r>
              <a:rPr lang="zh-CN"/>
              <a:t>过滤管理器在同一线程中调用操作后回调</a:t>
            </a:r>
            <a:endParaRPr/>
          </a:p>
          <a:p>
            <a:pPr indent="-304800" lvl="1" marL="914400" rtl="0" algn="l">
              <a:spcBef>
                <a:spcPts val="0"/>
              </a:spcBef>
              <a:spcAft>
                <a:spcPts val="0"/>
              </a:spcAft>
              <a:buSzPts val="1200"/>
              <a:buChar char="○"/>
            </a:pPr>
            <a:r>
              <a:rPr lang="zh-CN"/>
              <a:t>IRQL &lt;= APC_LEVEL时调用</a:t>
            </a:r>
            <a:endParaRPr/>
          </a:p>
        </p:txBody>
      </p:sp>
      <p:sp>
        <p:nvSpPr>
          <p:cNvPr id="951" name="Google Shape;951;p1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5" name="Shape 955"/>
        <p:cNvGrpSpPr/>
        <p:nvPr/>
      </p:nvGrpSpPr>
      <p:grpSpPr>
        <a:xfrm>
          <a:off x="0" y="0"/>
          <a:ext cx="0" cy="0"/>
          <a:chOff x="0" y="0"/>
          <a:chExt cx="0" cy="0"/>
        </a:xfrm>
      </p:grpSpPr>
      <p:sp>
        <p:nvSpPr>
          <p:cNvPr id="956" name="Google Shape;956;p12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文件名获取</a:t>
            </a:r>
            <a:endParaRPr/>
          </a:p>
        </p:txBody>
      </p:sp>
      <p:sp>
        <p:nvSpPr>
          <p:cNvPr id="957" name="Google Shape;957;p12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FILE_OBJECT结构中有一个FileName成员</a:t>
            </a:r>
            <a:endParaRPr/>
          </a:p>
          <a:p>
            <a:pPr indent="-304800" lvl="1" marL="914400" rtl="0" algn="l">
              <a:spcBef>
                <a:spcPts val="0"/>
              </a:spcBef>
              <a:spcAft>
                <a:spcPts val="0"/>
              </a:spcAft>
              <a:buSzPts val="1200"/>
              <a:buChar char="○"/>
            </a:pPr>
            <a:r>
              <a:rPr lang="zh-CN"/>
              <a:t>只在PreCreate操作中该成员才是合法的</a:t>
            </a:r>
            <a:endParaRPr/>
          </a:p>
          <a:p>
            <a:pPr indent="-304800" lvl="1" marL="914400" rtl="0" algn="l">
              <a:spcBef>
                <a:spcPts val="0"/>
              </a:spcBef>
              <a:spcAft>
                <a:spcPts val="0"/>
              </a:spcAft>
              <a:buSzPts val="1200"/>
              <a:buChar char="○"/>
            </a:pPr>
            <a:r>
              <a:rPr lang="zh-CN"/>
              <a:t>对于其他操作，文件可能用相对路径打开，可能被缓存等，该字段不可靠</a:t>
            </a:r>
            <a:endParaRPr/>
          </a:p>
          <a:p>
            <a:pPr indent="-330200" lvl="0" marL="457200" rtl="0" algn="l">
              <a:spcBef>
                <a:spcPts val="0"/>
              </a:spcBef>
              <a:spcAft>
                <a:spcPts val="0"/>
              </a:spcAft>
              <a:buSzPts val="1600"/>
              <a:buChar char="●"/>
            </a:pPr>
            <a:r>
              <a:rPr lang="zh-CN"/>
              <a:t>过滤管理器提供了FltGetFileNameInformation得到正确的文件名</a:t>
            </a:r>
            <a:endParaRPr/>
          </a:p>
          <a:p>
            <a:pPr indent="-304800" lvl="1" marL="914400" rtl="0" algn="l">
              <a:spcBef>
                <a:spcPts val="0"/>
              </a:spcBef>
              <a:spcAft>
                <a:spcPts val="0"/>
              </a:spcAft>
              <a:buSzPts val="1200"/>
              <a:buChar char="○"/>
            </a:pPr>
            <a:r>
              <a:rPr lang="zh-CN"/>
              <a:t>NameOptions是一组文件请求标志</a:t>
            </a:r>
            <a:endParaRPr/>
          </a:p>
          <a:p>
            <a:pPr indent="-304800" lvl="2" marL="1371600" rtl="0" algn="l">
              <a:spcBef>
                <a:spcPts val="0"/>
              </a:spcBef>
              <a:spcAft>
                <a:spcPts val="0"/>
              </a:spcAft>
              <a:buSzPts val="1200"/>
              <a:buChar char="■"/>
            </a:pPr>
            <a:r>
              <a:rPr lang="zh-CN"/>
              <a:t>多数使用FLT_FILE_NAME_NORMALIZED | FLT_FILE_NAME_QUERY_DEFAULT</a:t>
            </a:r>
            <a:endParaRPr/>
          </a:p>
          <a:p>
            <a:pPr indent="-304800" lvl="2" marL="1371600" rtl="0" algn="l">
              <a:spcBef>
                <a:spcPts val="0"/>
              </a:spcBef>
              <a:spcAft>
                <a:spcPts val="0"/>
              </a:spcAft>
              <a:buSzPts val="1200"/>
              <a:buChar char="■"/>
            </a:pPr>
            <a:r>
              <a:rPr lang="zh-CN"/>
              <a:t>FLT_FILE_NAME_QUERY_DEFAULT表示全路径名</a:t>
            </a:r>
            <a:endParaRPr/>
          </a:p>
          <a:p>
            <a:pPr indent="-304800" lvl="2" marL="1371600" rtl="0" algn="l">
              <a:spcBef>
                <a:spcPts val="0"/>
              </a:spcBef>
              <a:spcAft>
                <a:spcPts val="0"/>
              </a:spcAft>
              <a:buSzPts val="1200"/>
              <a:buChar char="■"/>
            </a:pPr>
            <a:r>
              <a:rPr lang="zh-CN"/>
              <a:t>FLT_FILE_NAME_QUERY_DEFAULT表示先在缓存中找，没有就从文件系统查询</a:t>
            </a:r>
            <a:endParaRPr/>
          </a:p>
          <a:p>
            <a:pPr indent="-304800" lvl="1" marL="914400" marR="0" rtl="0" algn="l">
              <a:lnSpc>
                <a:spcPct val="115000"/>
              </a:lnSpc>
              <a:spcBef>
                <a:spcPts val="0"/>
              </a:spcBef>
              <a:spcAft>
                <a:spcPts val="0"/>
              </a:spcAft>
              <a:buSzPts val="1200"/>
              <a:buChar char="○"/>
            </a:pPr>
            <a:r>
              <a:rPr lang="zh-CN"/>
              <a:t>调用FltParse</a:t>
            </a:r>
            <a:r>
              <a:rPr lang="zh-CN" sz="1200"/>
              <a:t>FileNameInformation解析名称结构</a:t>
            </a:r>
            <a:endParaRPr sz="1200"/>
          </a:p>
          <a:p>
            <a:pPr indent="-304800" lvl="1" marL="914400" marR="0" rtl="0" algn="l">
              <a:lnSpc>
                <a:spcPct val="115000"/>
              </a:lnSpc>
              <a:spcBef>
                <a:spcPts val="0"/>
              </a:spcBef>
              <a:spcAft>
                <a:spcPts val="0"/>
              </a:spcAft>
              <a:buSzPts val="1200"/>
              <a:buChar char="○"/>
            </a:pPr>
            <a:r>
              <a:rPr lang="zh-CN" sz="1200"/>
              <a:t>调用FltReleaseFileNa</a:t>
            </a:r>
            <a:r>
              <a:rPr lang="zh-CN"/>
              <a:t>meInformation释放资源</a:t>
            </a:r>
            <a:endParaRPr/>
          </a:p>
        </p:txBody>
      </p:sp>
      <p:sp>
        <p:nvSpPr>
          <p:cNvPr id="958" name="Google Shape;958;p1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59" name="Google Shape;959;p123"/>
          <p:cNvPicPr preferRelativeResize="0"/>
          <p:nvPr/>
        </p:nvPicPr>
        <p:blipFill>
          <a:blip r:embed="rId3">
            <a:alphaModFix/>
          </a:blip>
          <a:stretch>
            <a:fillRect/>
          </a:stretch>
        </p:blipFill>
        <p:spPr>
          <a:xfrm>
            <a:off x="1005150" y="3412250"/>
            <a:ext cx="6062250" cy="1322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2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文件微过滤驱动例子</a:t>
            </a:r>
            <a:endParaRPr/>
          </a:p>
        </p:txBody>
      </p:sp>
      <p:sp>
        <p:nvSpPr>
          <p:cNvPr id="965" name="Google Shape;965;p1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966" name="Google Shape;966;p12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创建minifilter工程，实现监控某个目录文件打开操作</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12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上下文（context）</a:t>
            </a:r>
            <a:endParaRPr/>
          </a:p>
        </p:txBody>
      </p:sp>
      <p:sp>
        <p:nvSpPr>
          <p:cNvPr id="972" name="Google Shape;972;p12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过滤管理器提供了context能力用于将一些数据附加到文件系统实体上</a:t>
            </a:r>
            <a:endParaRPr/>
          </a:p>
          <a:p>
            <a:pPr indent="-330200" lvl="0" marL="457200" rtl="0" algn="l">
              <a:spcBef>
                <a:spcPts val="0"/>
              </a:spcBef>
              <a:spcAft>
                <a:spcPts val="0"/>
              </a:spcAft>
              <a:buSzPts val="1600"/>
              <a:buChar char="●"/>
            </a:pPr>
            <a:r>
              <a:rPr lang="zh-CN"/>
              <a:t>context和对象连接，在对象生命周期一直有效</a:t>
            </a:r>
            <a:endParaRPr/>
          </a:p>
          <a:p>
            <a:pPr indent="-330200" lvl="0" marL="457200" rtl="0" algn="l">
              <a:spcBef>
                <a:spcPts val="0"/>
              </a:spcBef>
              <a:spcAft>
                <a:spcPts val="0"/>
              </a:spcAft>
              <a:buSzPts val="1600"/>
              <a:buChar char="●"/>
            </a:pPr>
            <a:r>
              <a:rPr lang="zh-CN"/>
              <a:t>连接对象可以是Volume, Instance, File, Stream, StreamHandle, Transaction中的一个</a:t>
            </a:r>
            <a:endParaRPr/>
          </a:p>
          <a:p>
            <a:pPr indent="-330200" lvl="0" marL="457200" rtl="0" algn="l">
              <a:spcBef>
                <a:spcPts val="0"/>
              </a:spcBef>
              <a:spcAft>
                <a:spcPts val="0"/>
              </a:spcAft>
              <a:buSzPts val="1600"/>
              <a:buChar char="●"/>
            </a:pPr>
            <a:r>
              <a:rPr lang="zh-CN"/>
              <a:t>相关函数</a:t>
            </a:r>
            <a:endParaRPr/>
          </a:p>
          <a:p>
            <a:pPr indent="-304800" lvl="1" marL="914400" rtl="0" algn="l">
              <a:spcBef>
                <a:spcPts val="0"/>
              </a:spcBef>
              <a:spcAft>
                <a:spcPts val="0"/>
              </a:spcAft>
              <a:buSzPts val="1200"/>
              <a:buChar char="○"/>
            </a:pPr>
            <a:r>
              <a:rPr lang="zh-CN"/>
              <a:t>FltAllocateContext</a:t>
            </a:r>
            <a:endParaRPr/>
          </a:p>
          <a:p>
            <a:pPr indent="-304800" lvl="2" marL="1371600" rtl="0" algn="l">
              <a:spcBef>
                <a:spcPts val="0"/>
              </a:spcBef>
              <a:spcAft>
                <a:spcPts val="0"/>
              </a:spcAft>
              <a:buSzPts val="1200"/>
              <a:buChar char="■"/>
            </a:pPr>
            <a:r>
              <a:rPr lang="zh-CN"/>
              <a:t>分配context空间</a:t>
            </a:r>
            <a:endParaRPr/>
          </a:p>
          <a:p>
            <a:pPr indent="-304800" lvl="1" marL="914400" rtl="0" algn="l">
              <a:spcBef>
                <a:spcPts val="0"/>
              </a:spcBef>
              <a:spcAft>
                <a:spcPts val="0"/>
              </a:spcAft>
              <a:buSzPts val="1200"/>
              <a:buChar char="○"/>
            </a:pPr>
            <a:r>
              <a:rPr lang="zh-CN"/>
              <a:t>FltSetXxxContext</a:t>
            </a:r>
            <a:endParaRPr/>
          </a:p>
          <a:p>
            <a:pPr indent="-304800" lvl="2" marL="1371600" rtl="0" algn="l">
              <a:spcBef>
                <a:spcPts val="0"/>
              </a:spcBef>
              <a:spcAft>
                <a:spcPts val="0"/>
              </a:spcAft>
              <a:buSzPts val="1200"/>
              <a:buChar char="■"/>
            </a:pPr>
            <a:r>
              <a:rPr lang="zh-CN"/>
              <a:t>将context附加到指定的对象上</a:t>
            </a:r>
            <a:endParaRPr/>
          </a:p>
          <a:p>
            <a:pPr indent="-304800" lvl="2" marL="1371600" rtl="0" algn="l">
              <a:spcBef>
                <a:spcPts val="0"/>
              </a:spcBef>
              <a:spcAft>
                <a:spcPts val="0"/>
              </a:spcAft>
              <a:buSzPts val="1200"/>
              <a:buChar char="■"/>
            </a:pPr>
            <a:r>
              <a:rPr lang="zh-CN"/>
              <a:t>Xxx为连接对象类型</a:t>
            </a:r>
            <a:endParaRPr/>
          </a:p>
          <a:p>
            <a:pPr indent="-304800" lvl="1" marL="914400" rtl="0" algn="l">
              <a:spcBef>
                <a:spcPts val="0"/>
              </a:spcBef>
              <a:spcAft>
                <a:spcPts val="0"/>
              </a:spcAft>
              <a:buSzPts val="1200"/>
              <a:buChar char="○"/>
            </a:pPr>
            <a:r>
              <a:rPr lang="zh-CN"/>
              <a:t>FltReleaseContext</a:t>
            </a:r>
            <a:endParaRPr/>
          </a:p>
          <a:p>
            <a:pPr indent="-304800" lvl="2" marL="1371600" rtl="0" algn="l">
              <a:spcBef>
                <a:spcPts val="0"/>
              </a:spcBef>
              <a:spcAft>
                <a:spcPts val="0"/>
              </a:spcAft>
              <a:buSzPts val="1200"/>
              <a:buChar char="■"/>
            </a:pPr>
            <a:r>
              <a:rPr lang="zh-CN"/>
              <a:t>减少上下文引用计数</a:t>
            </a:r>
            <a:endParaRPr/>
          </a:p>
          <a:p>
            <a:pPr indent="-304800" lvl="2" marL="1371600" rtl="0" algn="l">
              <a:spcBef>
                <a:spcPts val="0"/>
              </a:spcBef>
              <a:spcAft>
                <a:spcPts val="0"/>
              </a:spcAft>
              <a:buSzPts val="1200"/>
              <a:buChar char="■"/>
            </a:pPr>
            <a:r>
              <a:rPr lang="zh-CN"/>
              <a:t>引用计数为0时由过滤管理器自动删除</a:t>
            </a:r>
            <a:endParaRPr/>
          </a:p>
        </p:txBody>
      </p:sp>
      <p:sp>
        <p:nvSpPr>
          <p:cNvPr id="973" name="Google Shape;973;p1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虚拟内存</a:t>
            </a:r>
            <a:r>
              <a:rPr lang="zh-CN"/>
              <a:t>页面状态</a:t>
            </a:r>
            <a:endParaRPr/>
          </a:p>
          <a:p>
            <a:pPr indent="0" lvl="0" marL="0" rtl="0" algn="l">
              <a:spcBef>
                <a:spcPts val="0"/>
              </a:spcBef>
              <a:spcAft>
                <a:spcPts val="0"/>
              </a:spcAft>
              <a:buNone/>
            </a:pPr>
            <a:r>
              <a:t/>
            </a:r>
            <a:endParaRPr/>
          </a:p>
        </p:txBody>
      </p:sp>
      <p:sp>
        <p:nvSpPr>
          <p:cNvPr id="228" name="Google Shape;228;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29" name="Google Shape;229;p27"/>
          <p:cNvSpPr txBox="1"/>
          <p:nvPr>
            <p:ph idx="1" type="body"/>
          </p:nvPr>
        </p:nvSpPr>
        <p:spPr>
          <a:xfrm>
            <a:off x="369000" y="1065700"/>
            <a:ext cx="8406000" cy="3416400"/>
          </a:xfrm>
          <a:prstGeom prst="rect">
            <a:avLst/>
          </a:prstGeom>
        </p:spPr>
        <p:txBody>
          <a:bodyPr anchorCtr="0" anchor="t" bIns="0" lIns="0" spcFirstLastPara="1" rIns="0" wrap="square" tIns="0">
            <a:normAutofit fontScale="85000" lnSpcReduction="20000"/>
          </a:bodyPr>
          <a:lstStyle/>
          <a:p>
            <a:pPr indent="0" lvl="0" marL="0" marR="0" rtl="0" algn="l">
              <a:lnSpc>
                <a:spcPct val="150000"/>
              </a:lnSpc>
              <a:spcBef>
                <a:spcPts val="0"/>
              </a:spcBef>
              <a:spcAft>
                <a:spcPts val="0"/>
              </a:spcAft>
              <a:buNone/>
            </a:pPr>
            <a:r>
              <a:rPr lang="zh-CN"/>
              <a:t>虚拟内存中每个页面有三种状态：</a:t>
            </a:r>
            <a:endParaRPr/>
          </a:p>
          <a:p>
            <a:pPr indent="-314960" lvl="0" marL="457200" marR="0" rtl="0" algn="l">
              <a:lnSpc>
                <a:spcPct val="150000"/>
              </a:lnSpc>
              <a:spcBef>
                <a:spcPts val="1200"/>
              </a:spcBef>
              <a:spcAft>
                <a:spcPts val="0"/>
              </a:spcAft>
              <a:buSzPct val="100000"/>
              <a:buChar char="●"/>
            </a:pPr>
            <a:r>
              <a:rPr lang="zh-CN"/>
              <a:t>空闲</a:t>
            </a:r>
            <a:endParaRPr/>
          </a:p>
          <a:p>
            <a:pPr indent="-293369" lvl="1" marL="914400" marR="0" rtl="0" algn="l">
              <a:lnSpc>
                <a:spcPct val="150000"/>
              </a:lnSpc>
              <a:spcBef>
                <a:spcPts val="0"/>
              </a:spcBef>
              <a:spcAft>
                <a:spcPts val="0"/>
              </a:spcAft>
              <a:buSzPct val="100000"/>
              <a:buChar char="○"/>
            </a:pPr>
            <a:r>
              <a:rPr lang="zh-CN"/>
              <a:t>未被分配</a:t>
            </a:r>
            <a:endParaRPr/>
          </a:p>
          <a:p>
            <a:pPr indent="-293369" lvl="1" marL="914400" marR="0" rtl="0" algn="l">
              <a:lnSpc>
                <a:spcPct val="150000"/>
              </a:lnSpc>
              <a:spcBef>
                <a:spcPts val="0"/>
              </a:spcBef>
              <a:spcAft>
                <a:spcPts val="0"/>
              </a:spcAft>
              <a:buSzPct val="100000"/>
              <a:buChar char="○"/>
            </a:pPr>
            <a:r>
              <a:rPr lang="zh-CN"/>
              <a:t>针对此页面的任何访问将会引发访问异常</a:t>
            </a:r>
            <a:endParaRPr/>
          </a:p>
          <a:p>
            <a:pPr indent="-314960" lvl="0" marL="457200" marR="0" rtl="0" algn="l">
              <a:lnSpc>
                <a:spcPct val="150000"/>
              </a:lnSpc>
              <a:spcBef>
                <a:spcPts val="0"/>
              </a:spcBef>
              <a:spcAft>
                <a:spcPts val="0"/>
              </a:spcAft>
              <a:buSzPct val="100000"/>
              <a:buChar char="●"/>
            </a:pPr>
            <a:r>
              <a:rPr lang="zh-CN"/>
              <a:t>已提交</a:t>
            </a:r>
            <a:endParaRPr/>
          </a:p>
          <a:p>
            <a:pPr indent="-293369" lvl="1" marL="914400" marR="0" rtl="0" algn="l">
              <a:lnSpc>
                <a:spcPct val="150000"/>
              </a:lnSpc>
              <a:spcBef>
                <a:spcPts val="0"/>
              </a:spcBef>
              <a:spcAft>
                <a:spcPts val="0"/>
              </a:spcAft>
              <a:buSzPct val="100000"/>
              <a:buChar char="○"/>
            </a:pPr>
            <a:r>
              <a:rPr lang="zh-CN"/>
              <a:t>以被分配的页面，可以正常访问</a:t>
            </a:r>
            <a:endParaRPr/>
          </a:p>
          <a:p>
            <a:pPr indent="-293369" lvl="1" marL="914400" marR="0" rtl="0" algn="l">
              <a:lnSpc>
                <a:spcPct val="150000"/>
              </a:lnSpc>
              <a:spcBef>
                <a:spcPts val="0"/>
              </a:spcBef>
              <a:spcAft>
                <a:spcPts val="0"/>
              </a:spcAft>
              <a:buSzPct val="100000"/>
              <a:buChar char="○"/>
            </a:pPr>
            <a:r>
              <a:rPr lang="zh-CN"/>
              <a:t>通常被映射到RAM或者磁盘文件中</a:t>
            </a:r>
            <a:endParaRPr/>
          </a:p>
          <a:p>
            <a:pPr indent="-314960" lvl="0" marL="457200" marR="0" rtl="0" algn="l">
              <a:lnSpc>
                <a:spcPct val="150000"/>
              </a:lnSpc>
              <a:spcBef>
                <a:spcPts val="0"/>
              </a:spcBef>
              <a:spcAft>
                <a:spcPts val="0"/>
              </a:spcAft>
              <a:buSzPct val="100000"/>
              <a:buChar char="●"/>
            </a:pPr>
            <a:r>
              <a:rPr lang="zh-CN"/>
              <a:t>保留</a:t>
            </a:r>
            <a:endParaRPr/>
          </a:p>
          <a:p>
            <a:pPr indent="-293369" lvl="1" marL="914400" marR="0" rtl="0" algn="l">
              <a:lnSpc>
                <a:spcPct val="150000"/>
              </a:lnSpc>
              <a:spcBef>
                <a:spcPts val="0"/>
              </a:spcBef>
              <a:spcAft>
                <a:spcPts val="0"/>
              </a:spcAft>
              <a:buSzPct val="100000"/>
              <a:buChar char="○"/>
            </a:pPr>
            <a:r>
              <a:rPr lang="zh-CN"/>
              <a:t>页面未被分配提交，但保留地址范围供以后可能发生的操作使用</a:t>
            </a:r>
            <a:endParaRPr/>
          </a:p>
          <a:p>
            <a:pPr indent="-293369" lvl="1" marL="914400" marR="0" rtl="0" algn="l">
              <a:lnSpc>
                <a:spcPct val="150000"/>
              </a:lnSpc>
              <a:spcBef>
                <a:spcPts val="0"/>
              </a:spcBef>
              <a:spcAft>
                <a:spcPts val="0"/>
              </a:spcAft>
              <a:buSzPct val="100000"/>
              <a:buChar char="○"/>
            </a:pPr>
            <a:r>
              <a:rPr lang="zh-CN"/>
              <a:t>针对此页面的直接访问将会引发访问异常</a:t>
            </a:r>
            <a:endParaRPr/>
          </a:p>
          <a:p>
            <a:pPr indent="-293369" lvl="1" marL="914400" marR="0" rtl="0" algn="l">
              <a:lnSpc>
                <a:spcPct val="150000"/>
              </a:lnSpc>
              <a:spcBef>
                <a:spcPts val="0"/>
              </a:spcBef>
              <a:spcAft>
                <a:spcPts val="0"/>
              </a:spcAft>
              <a:buSzPct val="100000"/>
              <a:buChar char="○"/>
            </a:pPr>
            <a:r>
              <a:rPr lang="zh-CN"/>
              <a:t>可使用VirtualAlloc分配保留页面(如维护连续的虚拟地址空间)</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7" name="Shape 977"/>
        <p:cNvGrpSpPr/>
        <p:nvPr/>
      </p:nvGrpSpPr>
      <p:grpSpPr>
        <a:xfrm>
          <a:off x="0" y="0"/>
          <a:ext cx="0" cy="0"/>
          <a:chOff x="0" y="0"/>
          <a:chExt cx="0" cy="0"/>
        </a:xfrm>
      </p:grpSpPr>
      <p:sp>
        <p:nvSpPr>
          <p:cNvPr id="978" name="Google Shape;978;p12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用户模式通信</a:t>
            </a:r>
            <a:endParaRPr/>
          </a:p>
        </p:txBody>
      </p:sp>
      <p:sp>
        <p:nvSpPr>
          <p:cNvPr id="979" name="Google Shape;979;p12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过滤管理器提供了一种通信机制使得驱动和应用层双向通信</a:t>
            </a:r>
            <a:endParaRPr/>
          </a:p>
          <a:p>
            <a:pPr indent="-330200" lvl="0" marL="457200" rtl="0" algn="l">
              <a:spcBef>
                <a:spcPts val="0"/>
              </a:spcBef>
              <a:spcAft>
                <a:spcPts val="0"/>
              </a:spcAft>
              <a:buSzPts val="1600"/>
              <a:buChar char="●"/>
            </a:pPr>
            <a:r>
              <a:rPr lang="zh-CN"/>
              <a:t>任何一方都可以发送信息给另一方并等待回应</a:t>
            </a:r>
            <a:endParaRPr/>
          </a:p>
          <a:p>
            <a:pPr indent="-330200" lvl="0" marL="457200" rtl="0" algn="l">
              <a:spcBef>
                <a:spcPts val="0"/>
              </a:spcBef>
              <a:spcAft>
                <a:spcPts val="0"/>
              </a:spcAft>
              <a:buSzPts val="1600"/>
              <a:buChar char="●"/>
            </a:pPr>
            <a:r>
              <a:rPr lang="zh-CN"/>
              <a:t>过滤驱动调用FltCreateCommunicationPort创建一个通信端口并注册消息回调</a:t>
            </a:r>
            <a:endParaRPr/>
          </a:p>
          <a:p>
            <a:pPr indent="-304800" lvl="1" marL="914400" rtl="0" algn="l">
              <a:spcBef>
                <a:spcPts val="0"/>
              </a:spcBef>
              <a:spcAft>
                <a:spcPts val="0"/>
              </a:spcAft>
              <a:buSzPts val="1200"/>
              <a:buChar char="○"/>
            </a:pPr>
            <a:r>
              <a:rPr lang="zh-CN"/>
              <a:t>用户模式通过调用FilterConnectCommunicationPort连接这个端口</a:t>
            </a:r>
            <a:endParaRPr/>
          </a:p>
          <a:p>
            <a:pPr indent="-330200" lvl="0" marL="457200" marR="0" rtl="0" algn="l">
              <a:lnSpc>
                <a:spcPct val="115000"/>
              </a:lnSpc>
              <a:spcBef>
                <a:spcPts val="0"/>
              </a:spcBef>
              <a:spcAft>
                <a:spcPts val="0"/>
              </a:spcAft>
              <a:buSzPts val="1600"/>
              <a:buChar char="●"/>
            </a:pPr>
            <a:r>
              <a:rPr lang="zh-CN"/>
              <a:t>当用户模式程序向驱动发送数据时，驱动注册回调会接收到用户消息</a:t>
            </a:r>
            <a:endParaRPr/>
          </a:p>
          <a:p>
            <a:pPr indent="-330200" lvl="0" marL="457200" marR="0" rtl="0" algn="l">
              <a:lnSpc>
                <a:spcPct val="115000"/>
              </a:lnSpc>
              <a:spcBef>
                <a:spcPts val="0"/>
              </a:spcBef>
              <a:spcAft>
                <a:spcPts val="0"/>
              </a:spcAft>
              <a:buSzPts val="1600"/>
              <a:buChar char="●"/>
            </a:pPr>
            <a:r>
              <a:rPr lang="zh-CN"/>
              <a:t>驱动程序可调用FilterSendMessage主动给用户程序发送消息</a:t>
            </a:r>
            <a:endParaRPr/>
          </a:p>
          <a:p>
            <a:pPr indent="-304800" lvl="1" marL="914400" marR="0" rtl="0" algn="l">
              <a:lnSpc>
                <a:spcPct val="115000"/>
              </a:lnSpc>
              <a:spcBef>
                <a:spcPts val="0"/>
              </a:spcBef>
              <a:spcAft>
                <a:spcPts val="0"/>
              </a:spcAft>
              <a:buSzPts val="1200"/>
              <a:buChar char="○"/>
            </a:pPr>
            <a:r>
              <a:rPr lang="zh-CN"/>
              <a:t>用户模式程序可调用FilterGetMessage接收驱动的消息</a:t>
            </a:r>
            <a:endParaRPr/>
          </a:p>
          <a:p>
            <a:pPr indent="-304800" lvl="1" marL="914400" marR="0" rtl="0" algn="l">
              <a:lnSpc>
                <a:spcPct val="115000"/>
              </a:lnSpc>
              <a:spcBef>
                <a:spcPts val="0"/>
              </a:spcBef>
              <a:spcAft>
                <a:spcPts val="0"/>
              </a:spcAft>
              <a:buSzPts val="1200"/>
              <a:buChar char="○"/>
            </a:pPr>
            <a:r>
              <a:rPr lang="zh-CN"/>
              <a:t>用户模式程序也可调用FilterReplyMessage发送回应</a:t>
            </a:r>
            <a:endParaRPr/>
          </a:p>
        </p:txBody>
      </p:sp>
      <p:sp>
        <p:nvSpPr>
          <p:cNvPr id="980" name="Google Shape;980;p1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12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过滤驱动层通信例程</a:t>
            </a:r>
            <a:endParaRPr/>
          </a:p>
        </p:txBody>
      </p:sp>
      <p:sp>
        <p:nvSpPr>
          <p:cNvPr id="986" name="Google Shape;986;p1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87" name="Google Shape;987;p127"/>
          <p:cNvPicPr preferRelativeResize="0"/>
          <p:nvPr/>
        </p:nvPicPr>
        <p:blipFill>
          <a:blip r:embed="rId3">
            <a:alphaModFix/>
          </a:blip>
          <a:stretch>
            <a:fillRect/>
          </a:stretch>
        </p:blipFill>
        <p:spPr>
          <a:xfrm>
            <a:off x="488171" y="938400"/>
            <a:ext cx="8167659" cy="3855094"/>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1" name="Shape 991"/>
        <p:cNvGrpSpPr/>
        <p:nvPr/>
      </p:nvGrpSpPr>
      <p:grpSpPr>
        <a:xfrm>
          <a:off x="0" y="0"/>
          <a:ext cx="0" cy="0"/>
          <a:chOff x="0" y="0"/>
          <a:chExt cx="0" cy="0"/>
        </a:xfrm>
      </p:grpSpPr>
      <p:sp>
        <p:nvSpPr>
          <p:cNvPr id="992" name="Google Shape;992;p12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用户层通信例程</a:t>
            </a:r>
            <a:endParaRPr/>
          </a:p>
        </p:txBody>
      </p:sp>
      <p:sp>
        <p:nvSpPr>
          <p:cNvPr id="993" name="Google Shape;993;p1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94" name="Google Shape;994;p128"/>
          <p:cNvPicPr preferRelativeResize="0"/>
          <p:nvPr/>
        </p:nvPicPr>
        <p:blipFill>
          <a:blip r:embed="rId3">
            <a:alphaModFix/>
          </a:blip>
          <a:stretch>
            <a:fillRect/>
          </a:stretch>
        </p:blipFill>
        <p:spPr>
          <a:xfrm>
            <a:off x="488171" y="938400"/>
            <a:ext cx="8167658" cy="3760047"/>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8" name="Shape 998"/>
        <p:cNvGrpSpPr/>
        <p:nvPr/>
      </p:nvGrpSpPr>
      <p:grpSpPr>
        <a:xfrm>
          <a:off x="0" y="0"/>
          <a:ext cx="0" cy="0"/>
          <a:chOff x="0" y="0"/>
          <a:chExt cx="0" cy="0"/>
        </a:xfrm>
      </p:grpSpPr>
      <p:sp>
        <p:nvSpPr>
          <p:cNvPr id="999" name="Google Shape;999;p129"/>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WDF过滤驱动</a:t>
            </a:r>
            <a:endParaRPr>
              <a:solidFill>
                <a:schemeClr val="lt1"/>
              </a:solidFill>
            </a:endParaRPr>
          </a:p>
        </p:txBody>
      </p:sp>
      <p:sp>
        <p:nvSpPr>
          <p:cNvPr id="1000" name="Google Shape;1000;p1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3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WDF介绍</a:t>
            </a:r>
            <a:endParaRPr/>
          </a:p>
        </p:txBody>
      </p:sp>
      <p:sp>
        <p:nvSpPr>
          <p:cNvPr id="1006" name="Google Shape;1006;p1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007" name="Google Shape;1007;p130"/>
          <p:cNvSpPr/>
          <p:nvPr/>
        </p:nvSpPr>
        <p:spPr>
          <a:xfrm>
            <a:off x="5472525" y="2152500"/>
            <a:ext cx="2174100" cy="26907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0"/>
          <p:cNvSpPr txBox="1"/>
          <p:nvPr/>
        </p:nvSpPr>
        <p:spPr>
          <a:xfrm>
            <a:off x="275825" y="1582000"/>
            <a:ext cx="4056600" cy="31956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1000"/>
              </a:spcBef>
              <a:spcAft>
                <a:spcPts val="0"/>
              </a:spcAft>
              <a:buNone/>
            </a:pPr>
            <a:r>
              <a:rPr lang="zh-CN" sz="1600">
                <a:solidFill>
                  <a:srgbClr val="000000"/>
                </a:solidFill>
                <a:latin typeface="Noto Sans SC"/>
                <a:ea typeface="Noto Sans SC"/>
                <a:cs typeface="Noto Sans SC"/>
                <a:sym typeface="Noto Sans SC"/>
              </a:rPr>
              <a:t>WDF(Windows Driver Foundation)是微软开发的一套全新的驱动程序模型，是在之前WDM(Windows Driver Model)模型基础上发展而来，提供来了面向对象以及事件驱动的开发开发框架，大大降低了驱动开发难度;</a:t>
            </a:r>
            <a:endParaRPr sz="1600">
              <a:solidFill>
                <a:srgbClr val="000000"/>
              </a:solidFill>
              <a:latin typeface="Noto Sans SC"/>
              <a:ea typeface="Noto Sans SC"/>
              <a:cs typeface="Noto Sans SC"/>
              <a:sym typeface="Noto Sans SC"/>
            </a:endParaRPr>
          </a:p>
          <a:p>
            <a:pPr indent="0" lvl="0" marL="0" rtl="0" algn="l">
              <a:lnSpc>
                <a:spcPct val="115000"/>
              </a:lnSpc>
              <a:spcBef>
                <a:spcPts val="1200"/>
              </a:spcBef>
              <a:spcAft>
                <a:spcPts val="1200"/>
              </a:spcAft>
              <a:buNone/>
            </a:pPr>
            <a:r>
              <a:rPr lang="zh-CN" sz="1600">
                <a:solidFill>
                  <a:srgbClr val="000000"/>
                </a:solidFill>
                <a:latin typeface="Noto Sans SC"/>
                <a:ea typeface="Noto Sans SC"/>
                <a:cs typeface="Noto Sans SC"/>
                <a:sym typeface="Noto Sans SC"/>
              </a:rPr>
              <a:t>WDF提供了两种模型，一个是内核级的KMDF，另一个是用户级的UMDF。</a:t>
            </a:r>
            <a:endParaRPr sz="1600">
              <a:solidFill>
                <a:srgbClr val="000000"/>
              </a:solidFill>
              <a:latin typeface="Noto Sans SC"/>
              <a:ea typeface="Noto Sans SC"/>
              <a:cs typeface="Noto Sans SC"/>
              <a:sym typeface="Noto Sans SC"/>
            </a:endParaRPr>
          </a:p>
        </p:txBody>
      </p:sp>
      <p:sp>
        <p:nvSpPr>
          <p:cNvPr id="1009" name="Google Shape;1009;p130"/>
          <p:cNvSpPr/>
          <p:nvPr/>
        </p:nvSpPr>
        <p:spPr>
          <a:xfrm>
            <a:off x="5472625" y="224250"/>
            <a:ext cx="2174100" cy="3204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Application</a:t>
            </a:r>
            <a:endParaRPr/>
          </a:p>
        </p:txBody>
      </p:sp>
      <p:sp>
        <p:nvSpPr>
          <p:cNvPr id="1010" name="Google Shape;1010;p130"/>
          <p:cNvSpPr/>
          <p:nvPr/>
        </p:nvSpPr>
        <p:spPr>
          <a:xfrm>
            <a:off x="5472525" y="798500"/>
            <a:ext cx="2174100" cy="3204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Windows API</a:t>
            </a:r>
            <a:endParaRPr/>
          </a:p>
        </p:txBody>
      </p:sp>
      <p:sp>
        <p:nvSpPr>
          <p:cNvPr id="1011" name="Google Shape;1011;p130"/>
          <p:cNvSpPr/>
          <p:nvPr/>
        </p:nvSpPr>
        <p:spPr>
          <a:xfrm>
            <a:off x="5472625" y="1551250"/>
            <a:ext cx="2174100" cy="3204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Kernel Subsystems</a:t>
            </a:r>
            <a:endParaRPr/>
          </a:p>
        </p:txBody>
      </p:sp>
      <p:grpSp>
        <p:nvGrpSpPr>
          <p:cNvPr id="1012" name="Google Shape;1012;p130"/>
          <p:cNvGrpSpPr/>
          <p:nvPr/>
        </p:nvGrpSpPr>
        <p:grpSpPr>
          <a:xfrm>
            <a:off x="5545525" y="2302531"/>
            <a:ext cx="2020200" cy="2041660"/>
            <a:chOff x="6108900" y="2713500"/>
            <a:chExt cx="2020200" cy="2023650"/>
          </a:xfrm>
        </p:grpSpPr>
        <p:sp>
          <p:nvSpPr>
            <p:cNvPr id="1013" name="Google Shape;1013;p130"/>
            <p:cNvSpPr/>
            <p:nvPr/>
          </p:nvSpPr>
          <p:spPr>
            <a:xfrm>
              <a:off x="6108900" y="2713500"/>
              <a:ext cx="2020200" cy="3009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upper filtter driver</a:t>
              </a:r>
              <a:endParaRPr/>
            </a:p>
          </p:txBody>
        </p:sp>
        <p:sp>
          <p:nvSpPr>
            <p:cNvPr id="1014" name="Google Shape;1014;p130"/>
            <p:cNvSpPr/>
            <p:nvPr/>
          </p:nvSpPr>
          <p:spPr>
            <a:xfrm>
              <a:off x="6108900" y="3287750"/>
              <a:ext cx="2020200" cy="3009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functional driver</a:t>
              </a:r>
              <a:endParaRPr/>
            </a:p>
          </p:txBody>
        </p:sp>
        <p:sp>
          <p:nvSpPr>
            <p:cNvPr id="1015" name="Google Shape;1015;p130"/>
            <p:cNvSpPr/>
            <p:nvPr/>
          </p:nvSpPr>
          <p:spPr>
            <a:xfrm>
              <a:off x="6108900" y="3862000"/>
              <a:ext cx="2020200" cy="3009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lower filter driver</a:t>
              </a:r>
              <a:endParaRPr/>
            </a:p>
          </p:txBody>
        </p:sp>
        <p:sp>
          <p:nvSpPr>
            <p:cNvPr id="1016" name="Google Shape;1016;p130"/>
            <p:cNvSpPr/>
            <p:nvPr/>
          </p:nvSpPr>
          <p:spPr>
            <a:xfrm>
              <a:off x="6108900" y="4436250"/>
              <a:ext cx="2020200" cy="300900"/>
            </a:xfrm>
            <a:prstGeom prst="rect">
              <a:avLst/>
            </a:prstGeom>
            <a:solidFill>
              <a:srgbClr val="EDF1F3"/>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t>bus driver</a:t>
              </a:r>
              <a:endParaRPr/>
            </a:p>
          </p:txBody>
        </p:sp>
      </p:grpSp>
      <p:sp>
        <p:nvSpPr>
          <p:cNvPr id="1017" name="Google Shape;1017;p130"/>
          <p:cNvSpPr txBox="1"/>
          <p:nvPr/>
        </p:nvSpPr>
        <p:spPr>
          <a:xfrm>
            <a:off x="5991750" y="4519050"/>
            <a:ext cx="12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Driver Stack</a:t>
            </a:r>
            <a:endParaRPr>
              <a:latin typeface="Inter"/>
              <a:ea typeface="Inter"/>
              <a:cs typeface="Inter"/>
              <a:sym typeface="Inter"/>
            </a:endParaRPr>
          </a:p>
        </p:txBody>
      </p:sp>
      <p:cxnSp>
        <p:nvCxnSpPr>
          <p:cNvPr id="1018" name="Google Shape;1018;p130"/>
          <p:cNvCxnSpPr/>
          <p:nvPr/>
        </p:nvCxnSpPr>
        <p:spPr>
          <a:xfrm flipH="1" rot="10800000">
            <a:off x="5050675" y="1323250"/>
            <a:ext cx="3237000" cy="8100"/>
          </a:xfrm>
          <a:prstGeom prst="straightConnector1">
            <a:avLst/>
          </a:prstGeom>
          <a:noFill/>
          <a:ln cap="flat" cmpd="sng" w="9525">
            <a:solidFill>
              <a:srgbClr val="666666"/>
            </a:solidFill>
            <a:prstDash val="dash"/>
            <a:round/>
            <a:headEnd len="med" w="med" type="none"/>
            <a:tailEnd len="med" w="med" type="none"/>
          </a:ln>
        </p:spPr>
      </p:cxnSp>
      <p:sp>
        <p:nvSpPr>
          <p:cNvPr id="1019" name="Google Shape;1019;p130"/>
          <p:cNvSpPr txBox="1"/>
          <p:nvPr/>
        </p:nvSpPr>
        <p:spPr>
          <a:xfrm>
            <a:off x="7703550" y="990625"/>
            <a:ext cx="63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User</a:t>
            </a:r>
            <a:endParaRPr>
              <a:latin typeface="Inter"/>
              <a:ea typeface="Inter"/>
              <a:cs typeface="Inter"/>
              <a:sym typeface="Inter"/>
            </a:endParaRPr>
          </a:p>
        </p:txBody>
      </p:sp>
      <p:sp>
        <p:nvSpPr>
          <p:cNvPr id="1020" name="Google Shape;1020;p130"/>
          <p:cNvSpPr txBox="1"/>
          <p:nvPr/>
        </p:nvSpPr>
        <p:spPr>
          <a:xfrm>
            <a:off x="7718250" y="1247050"/>
            <a:ext cx="75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Kernel</a:t>
            </a:r>
            <a:endParaRPr>
              <a:latin typeface="Inter"/>
              <a:ea typeface="Inter"/>
              <a:cs typeface="Inter"/>
              <a:sym typeface="Inter"/>
            </a:endParaRPr>
          </a:p>
        </p:txBody>
      </p:sp>
      <p:cxnSp>
        <p:nvCxnSpPr>
          <p:cNvPr id="1021" name="Google Shape;1021;p130"/>
          <p:cNvCxnSpPr>
            <a:stCxn id="1009" idx="2"/>
            <a:endCxn id="1010" idx="0"/>
          </p:cNvCxnSpPr>
          <p:nvPr/>
        </p:nvCxnSpPr>
        <p:spPr>
          <a:xfrm>
            <a:off x="6559675" y="544650"/>
            <a:ext cx="0" cy="253800"/>
          </a:xfrm>
          <a:prstGeom prst="straightConnector1">
            <a:avLst/>
          </a:prstGeom>
          <a:noFill/>
          <a:ln cap="flat" cmpd="sng" w="9525">
            <a:solidFill>
              <a:srgbClr val="666666"/>
            </a:solidFill>
            <a:prstDash val="solid"/>
            <a:round/>
            <a:headEnd len="med" w="med" type="stealth"/>
            <a:tailEnd len="med" w="med" type="triangle"/>
          </a:ln>
        </p:spPr>
      </p:cxnSp>
      <p:cxnSp>
        <p:nvCxnSpPr>
          <p:cNvPr id="1022" name="Google Shape;1022;p130"/>
          <p:cNvCxnSpPr>
            <a:stCxn id="1010" idx="2"/>
            <a:endCxn id="1011" idx="0"/>
          </p:cNvCxnSpPr>
          <p:nvPr/>
        </p:nvCxnSpPr>
        <p:spPr>
          <a:xfrm>
            <a:off x="6559575" y="1118900"/>
            <a:ext cx="0" cy="432300"/>
          </a:xfrm>
          <a:prstGeom prst="straightConnector1">
            <a:avLst/>
          </a:prstGeom>
          <a:noFill/>
          <a:ln cap="flat" cmpd="sng" w="9525">
            <a:solidFill>
              <a:srgbClr val="666666"/>
            </a:solidFill>
            <a:prstDash val="solid"/>
            <a:round/>
            <a:headEnd len="med" w="med" type="stealth"/>
            <a:tailEnd len="med" w="med" type="triangle"/>
          </a:ln>
        </p:spPr>
      </p:cxnSp>
      <p:cxnSp>
        <p:nvCxnSpPr>
          <p:cNvPr id="1023" name="Google Shape;1023;p130"/>
          <p:cNvCxnSpPr>
            <a:stCxn id="1011" idx="2"/>
            <a:endCxn id="1007" idx="0"/>
          </p:cNvCxnSpPr>
          <p:nvPr/>
        </p:nvCxnSpPr>
        <p:spPr>
          <a:xfrm>
            <a:off x="6559675" y="1871650"/>
            <a:ext cx="0" cy="280800"/>
          </a:xfrm>
          <a:prstGeom prst="straightConnector1">
            <a:avLst/>
          </a:prstGeom>
          <a:noFill/>
          <a:ln cap="flat" cmpd="sng" w="9525">
            <a:solidFill>
              <a:srgbClr val="666666"/>
            </a:solidFill>
            <a:prstDash val="solid"/>
            <a:round/>
            <a:headEnd len="med" w="med" type="stealth"/>
            <a:tailEnd len="med" w="med" type="triangle"/>
          </a:ln>
        </p:spPr>
      </p:cxnSp>
      <p:cxnSp>
        <p:nvCxnSpPr>
          <p:cNvPr id="1024" name="Google Shape;1024;p130"/>
          <p:cNvCxnSpPr>
            <a:stCxn id="1013" idx="2"/>
            <a:endCxn id="1014" idx="0"/>
          </p:cNvCxnSpPr>
          <p:nvPr/>
        </p:nvCxnSpPr>
        <p:spPr>
          <a:xfrm>
            <a:off x="6555625" y="2606109"/>
            <a:ext cx="0" cy="275700"/>
          </a:xfrm>
          <a:prstGeom prst="straightConnector1">
            <a:avLst/>
          </a:prstGeom>
          <a:noFill/>
          <a:ln cap="flat" cmpd="sng" w="9525">
            <a:solidFill>
              <a:srgbClr val="666666"/>
            </a:solidFill>
            <a:prstDash val="solid"/>
            <a:round/>
            <a:headEnd len="med" w="med" type="stealth"/>
            <a:tailEnd len="med" w="med" type="triangle"/>
          </a:ln>
        </p:spPr>
      </p:cxnSp>
      <p:cxnSp>
        <p:nvCxnSpPr>
          <p:cNvPr id="1025" name="Google Shape;1025;p130"/>
          <p:cNvCxnSpPr>
            <a:stCxn id="1014" idx="2"/>
            <a:endCxn id="1015" idx="0"/>
          </p:cNvCxnSpPr>
          <p:nvPr/>
        </p:nvCxnSpPr>
        <p:spPr>
          <a:xfrm>
            <a:off x="6555625" y="3185470"/>
            <a:ext cx="0" cy="275700"/>
          </a:xfrm>
          <a:prstGeom prst="straightConnector1">
            <a:avLst/>
          </a:prstGeom>
          <a:noFill/>
          <a:ln cap="flat" cmpd="sng" w="9525">
            <a:solidFill>
              <a:srgbClr val="666666"/>
            </a:solidFill>
            <a:prstDash val="solid"/>
            <a:round/>
            <a:headEnd len="med" w="med" type="stealth"/>
            <a:tailEnd len="med" w="med" type="triangle"/>
          </a:ln>
        </p:spPr>
      </p:cxnSp>
      <p:cxnSp>
        <p:nvCxnSpPr>
          <p:cNvPr id="1026" name="Google Shape;1026;p130"/>
          <p:cNvCxnSpPr>
            <a:stCxn id="1015" idx="2"/>
            <a:endCxn id="1016" idx="0"/>
          </p:cNvCxnSpPr>
          <p:nvPr/>
        </p:nvCxnSpPr>
        <p:spPr>
          <a:xfrm>
            <a:off x="6555625" y="3764831"/>
            <a:ext cx="0" cy="275700"/>
          </a:xfrm>
          <a:prstGeom prst="straightConnector1">
            <a:avLst/>
          </a:prstGeom>
          <a:noFill/>
          <a:ln cap="flat" cmpd="sng" w="9525">
            <a:solidFill>
              <a:srgbClr val="666666"/>
            </a:solidFill>
            <a:prstDash val="solid"/>
            <a:round/>
            <a:headEnd len="med" w="med" type="stealth"/>
            <a:tailEnd len="med" w="med" type="triangle"/>
          </a:ln>
        </p:spPr>
      </p:cxnSp>
      <p:sp>
        <p:nvSpPr>
          <p:cNvPr id="1027" name="Google Shape;1027;p130"/>
          <p:cNvSpPr txBox="1"/>
          <p:nvPr/>
        </p:nvSpPr>
        <p:spPr>
          <a:xfrm>
            <a:off x="6583525" y="1811950"/>
            <a:ext cx="91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Irps</a:t>
            </a:r>
            <a:endParaRPr>
              <a:latin typeface="Inter"/>
              <a:ea typeface="Inter"/>
              <a:cs typeface="Inter"/>
              <a:sym typeface="Inte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1" name="Shape 1031"/>
        <p:cNvGrpSpPr/>
        <p:nvPr/>
      </p:nvGrpSpPr>
      <p:grpSpPr>
        <a:xfrm>
          <a:off x="0" y="0"/>
          <a:ext cx="0" cy="0"/>
          <a:chOff x="0" y="0"/>
          <a:chExt cx="0" cy="0"/>
        </a:xfrm>
      </p:grpSpPr>
      <p:sp>
        <p:nvSpPr>
          <p:cNvPr id="1032" name="Google Shape;1032;p13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WDF设备加载/卸载过程</a:t>
            </a:r>
            <a:endParaRPr/>
          </a:p>
        </p:txBody>
      </p:sp>
      <p:sp>
        <p:nvSpPr>
          <p:cNvPr id="1033" name="Google Shape;1033;p1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034" name="Google Shape;1034;p131"/>
          <p:cNvPicPr preferRelativeResize="0"/>
          <p:nvPr/>
        </p:nvPicPr>
        <p:blipFill>
          <a:blip r:embed="rId3">
            <a:alphaModFix/>
          </a:blip>
          <a:stretch>
            <a:fillRect/>
          </a:stretch>
        </p:blipFill>
        <p:spPr>
          <a:xfrm>
            <a:off x="450900" y="932500"/>
            <a:ext cx="4506901" cy="4047000"/>
          </a:xfrm>
          <a:prstGeom prst="rect">
            <a:avLst/>
          </a:prstGeom>
          <a:noFill/>
          <a:ln>
            <a:noFill/>
          </a:ln>
        </p:spPr>
      </p:pic>
      <p:pic>
        <p:nvPicPr>
          <p:cNvPr id="1035" name="Google Shape;1035;p131"/>
          <p:cNvPicPr preferRelativeResize="0"/>
          <p:nvPr/>
        </p:nvPicPr>
        <p:blipFill>
          <a:blip r:embed="rId4">
            <a:alphaModFix/>
          </a:blip>
          <a:stretch>
            <a:fillRect/>
          </a:stretch>
        </p:blipFill>
        <p:spPr>
          <a:xfrm>
            <a:off x="5262600" y="932500"/>
            <a:ext cx="4033798" cy="3641375"/>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3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WDF对象</a:t>
            </a:r>
            <a:endParaRPr/>
          </a:p>
        </p:txBody>
      </p:sp>
      <p:sp>
        <p:nvSpPr>
          <p:cNvPr id="1041" name="Google Shape;1041;p13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对象是WDF的基础，所有事物都由对象来描述，如Driver，Device，Request等。</a:t>
            </a:r>
            <a:endParaRPr/>
          </a:p>
          <a:p>
            <a:pPr indent="0" lvl="0" marL="0" rtl="0" algn="l">
              <a:spcBef>
                <a:spcPts val="1200"/>
              </a:spcBef>
              <a:spcAft>
                <a:spcPts val="0"/>
              </a:spcAft>
              <a:buNone/>
            </a:pPr>
            <a:r>
              <a:rPr lang="zh-CN"/>
              <a:t>一个对象包含属性，方法和事件：</a:t>
            </a:r>
            <a:endParaRPr/>
          </a:p>
          <a:p>
            <a:pPr indent="-330200" lvl="0" marL="457200" rtl="0" algn="l">
              <a:spcBef>
                <a:spcPts val="1200"/>
              </a:spcBef>
              <a:spcAft>
                <a:spcPts val="0"/>
              </a:spcAft>
              <a:buSzPts val="1600"/>
              <a:buChar char="●"/>
            </a:pPr>
            <a:r>
              <a:rPr lang="zh-CN"/>
              <a:t>属性：获取或设置对象数据</a:t>
            </a:r>
            <a:endParaRPr/>
          </a:p>
          <a:p>
            <a:pPr indent="-330200" lvl="0" marL="457200" rtl="0" algn="l">
              <a:spcBef>
                <a:spcPts val="0"/>
              </a:spcBef>
              <a:spcAft>
                <a:spcPts val="0"/>
              </a:spcAft>
              <a:buSzPts val="1600"/>
              <a:buChar char="●"/>
            </a:pPr>
            <a:r>
              <a:rPr lang="zh-CN"/>
              <a:t>方法：用于操作对象的接口，如WdfDriverCreate</a:t>
            </a:r>
            <a:endParaRPr/>
          </a:p>
          <a:p>
            <a:pPr indent="-330200" lvl="0" marL="457200" rtl="0" algn="l">
              <a:spcBef>
                <a:spcPts val="0"/>
              </a:spcBef>
              <a:spcAft>
                <a:spcPts val="0"/>
              </a:spcAft>
              <a:buSzPts val="1600"/>
              <a:buChar char="●"/>
            </a:pPr>
            <a:r>
              <a:rPr lang="zh-CN"/>
              <a:t>事件：特定事件发生时WDF调用的事件例程，如EvtIoDeviceControl</a:t>
            </a:r>
            <a:endParaRPr sz="2800">
              <a:latin typeface="Noto Serif SC"/>
              <a:ea typeface="Noto Serif SC"/>
              <a:cs typeface="Noto Serif SC"/>
              <a:sym typeface="Noto Serif SC"/>
            </a:endParaRPr>
          </a:p>
        </p:txBody>
      </p:sp>
      <p:sp>
        <p:nvSpPr>
          <p:cNvPr id="1042" name="Google Shape;1042;p1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3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WDF程序结构</a:t>
            </a:r>
            <a:endParaRPr/>
          </a:p>
        </p:txBody>
      </p:sp>
      <p:sp>
        <p:nvSpPr>
          <p:cNvPr id="1048" name="Google Shape;1048;p13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lnSpc>
                <a:spcPct val="150000"/>
              </a:lnSpc>
              <a:spcBef>
                <a:spcPts val="0"/>
              </a:spcBef>
              <a:spcAft>
                <a:spcPts val="0"/>
              </a:spcAft>
              <a:buSzPts val="1600"/>
              <a:buChar char="●"/>
            </a:pPr>
            <a:r>
              <a:rPr lang="zh-CN"/>
              <a:t>DriverEntry例程</a:t>
            </a:r>
            <a:endParaRPr/>
          </a:p>
          <a:p>
            <a:pPr indent="-330200" lvl="0" marL="457200" rtl="0" algn="l">
              <a:lnSpc>
                <a:spcPct val="150000"/>
              </a:lnSpc>
              <a:spcBef>
                <a:spcPts val="0"/>
              </a:spcBef>
              <a:spcAft>
                <a:spcPts val="0"/>
              </a:spcAft>
              <a:buSzPts val="1600"/>
              <a:buChar char="●"/>
            </a:pPr>
            <a:r>
              <a:rPr lang="zh-CN"/>
              <a:t>EvtDriverDeviceAdd例程</a:t>
            </a:r>
            <a:endParaRPr/>
          </a:p>
          <a:p>
            <a:pPr indent="-330200" lvl="0" marL="457200" rtl="0" algn="l">
              <a:lnSpc>
                <a:spcPct val="150000"/>
              </a:lnSpc>
              <a:spcBef>
                <a:spcPts val="0"/>
              </a:spcBef>
              <a:spcAft>
                <a:spcPts val="0"/>
              </a:spcAft>
              <a:buSzPts val="1600"/>
              <a:buChar char="●"/>
            </a:pPr>
            <a:r>
              <a:rPr lang="zh-CN"/>
              <a:t>IO队列</a:t>
            </a:r>
            <a:endParaRPr/>
          </a:p>
          <a:p>
            <a:pPr indent="-330200" lvl="0" marL="457200" rtl="0" algn="l">
              <a:lnSpc>
                <a:spcPct val="150000"/>
              </a:lnSpc>
              <a:spcBef>
                <a:spcPts val="0"/>
              </a:spcBef>
              <a:spcAft>
                <a:spcPts val="0"/>
              </a:spcAft>
              <a:buSzPts val="1600"/>
              <a:buChar char="●"/>
            </a:pPr>
            <a:r>
              <a:rPr lang="zh-CN"/>
              <a:t>IO事件回调例程</a:t>
            </a:r>
            <a:endParaRPr/>
          </a:p>
          <a:p>
            <a:pPr indent="-330200" lvl="0" marL="457200" rtl="0" algn="l">
              <a:lnSpc>
                <a:spcPct val="150000"/>
              </a:lnSpc>
              <a:spcBef>
                <a:spcPts val="0"/>
              </a:spcBef>
              <a:spcAft>
                <a:spcPts val="0"/>
              </a:spcAft>
              <a:buSzPts val="1600"/>
              <a:buChar char="●"/>
            </a:pPr>
            <a:r>
              <a:rPr lang="zh-CN"/>
              <a:t>即插即用和电源管理例程</a:t>
            </a:r>
            <a:endParaRPr/>
          </a:p>
          <a:p>
            <a:pPr indent="-330200" lvl="0" marL="457200" rtl="0" algn="l">
              <a:lnSpc>
                <a:spcPct val="150000"/>
              </a:lnSpc>
              <a:spcBef>
                <a:spcPts val="0"/>
              </a:spcBef>
              <a:spcAft>
                <a:spcPts val="0"/>
              </a:spcAft>
              <a:buSzPts val="1600"/>
              <a:buChar char="●"/>
            </a:pPr>
            <a:r>
              <a:rPr lang="zh-CN"/>
              <a:t>对象清除例程等</a:t>
            </a:r>
            <a:endParaRPr/>
          </a:p>
        </p:txBody>
      </p:sp>
      <p:sp>
        <p:nvSpPr>
          <p:cNvPr id="1049" name="Google Shape;1049;p1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13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WDF过滤程序结构</a:t>
            </a:r>
            <a:endParaRPr/>
          </a:p>
        </p:txBody>
      </p:sp>
      <p:sp>
        <p:nvSpPr>
          <p:cNvPr id="1055" name="Google Shape;1055;p13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lnSpc>
                <a:spcPct val="150000"/>
              </a:lnSpc>
              <a:spcBef>
                <a:spcPts val="0"/>
              </a:spcBef>
              <a:spcAft>
                <a:spcPts val="0"/>
              </a:spcAft>
              <a:buSzPts val="1600"/>
              <a:buChar char="●"/>
            </a:pPr>
            <a:r>
              <a:rPr lang="zh-CN"/>
              <a:t>DeviceAdd例程中调用WdfFdoInitSetFilter接口标识一个过滤驱动程序</a:t>
            </a:r>
            <a:endParaRPr/>
          </a:p>
          <a:p>
            <a:pPr indent="-330200" lvl="0" marL="457200" rtl="0" algn="l">
              <a:lnSpc>
                <a:spcPct val="150000"/>
              </a:lnSpc>
              <a:spcBef>
                <a:spcPts val="0"/>
              </a:spcBef>
              <a:spcAft>
                <a:spcPts val="0"/>
              </a:spcAft>
              <a:buSzPts val="1600"/>
              <a:buChar char="●"/>
            </a:pPr>
            <a:r>
              <a:rPr lang="zh-CN"/>
              <a:t>对于需过滤处理的IO请求，若关心底层完成后的结果则需设置完成例程并进一步处理</a:t>
            </a:r>
            <a:endParaRPr/>
          </a:p>
          <a:p>
            <a:pPr indent="-330200" lvl="0" marL="457200" rtl="0" algn="l">
              <a:lnSpc>
                <a:spcPct val="150000"/>
              </a:lnSpc>
              <a:spcBef>
                <a:spcPts val="0"/>
              </a:spcBef>
              <a:spcAft>
                <a:spcPts val="0"/>
              </a:spcAft>
              <a:buSzPts val="1600"/>
              <a:buChar char="●"/>
            </a:pPr>
            <a:r>
              <a:rPr lang="zh-CN"/>
              <a:t>设置upperFilter或lowerFilter标识，标识针对哪个设备进行过滤</a:t>
            </a:r>
            <a:endParaRPr/>
          </a:p>
        </p:txBody>
      </p:sp>
      <p:sp>
        <p:nvSpPr>
          <p:cNvPr id="1056" name="Google Shape;1056;p1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13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WDF过滤驱动例程</a:t>
            </a:r>
            <a:endParaRPr/>
          </a:p>
        </p:txBody>
      </p:sp>
      <p:sp>
        <p:nvSpPr>
          <p:cNvPr id="1062" name="Google Shape;1062;p13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bluetooth过滤驱动例程</a:t>
            </a:r>
            <a:endParaRPr/>
          </a:p>
        </p:txBody>
      </p:sp>
      <p:sp>
        <p:nvSpPr>
          <p:cNvPr id="1063" name="Google Shape;1063;p1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线程</a:t>
            </a:r>
            <a:endParaRPr/>
          </a:p>
          <a:p>
            <a:pPr indent="0" lvl="0" marL="0" rtl="0" algn="l">
              <a:spcBef>
                <a:spcPts val="0"/>
              </a:spcBef>
              <a:spcAft>
                <a:spcPts val="0"/>
              </a:spcAft>
              <a:buNone/>
            </a:pPr>
            <a:r>
              <a:t/>
            </a:r>
            <a:endParaRPr/>
          </a:p>
        </p:txBody>
      </p:sp>
      <p:sp>
        <p:nvSpPr>
          <p:cNvPr id="235" name="Google Shape;235;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36" name="Google Shape;236;p28"/>
          <p:cNvSpPr txBox="1"/>
          <p:nvPr>
            <p:ph idx="1" type="body"/>
          </p:nvPr>
        </p:nvSpPr>
        <p:spPr>
          <a:xfrm>
            <a:off x="369000" y="1065700"/>
            <a:ext cx="8406000" cy="3416400"/>
          </a:xfrm>
          <a:prstGeom prst="rect">
            <a:avLst/>
          </a:prstGeom>
        </p:spPr>
        <p:txBody>
          <a:bodyPr anchorCtr="0" anchor="t" bIns="0" lIns="0" spcFirstLastPara="1" rIns="0" wrap="square" tIns="0">
            <a:normAutofit lnSpcReduction="10000"/>
          </a:bodyPr>
          <a:lstStyle/>
          <a:p>
            <a:pPr indent="0" lvl="0" marL="0" marR="0" rtl="0" algn="l">
              <a:lnSpc>
                <a:spcPct val="150000"/>
              </a:lnSpc>
              <a:spcBef>
                <a:spcPts val="0"/>
              </a:spcBef>
              <a:spcAft>
                <a:spcPts val="0"/>
              </a:spcAft>
              <a:buNone/>
            </a:pPr>
            <a:r>
              <a:rPr lang="zh-CN"/>
              <a:t>线程是进程执行代码的真正实体，使用进程提供的资源来执行任务。一个线程包含：</a:t>
            </a:r>
            <a:endParaRPr/>
          </a:p>
          <a:p>
            <a:pPr indent="-330200" lvl="0" marL="457200" marR="0" rtl="0" algn="l">
              <a:lnSpc>
                <a:spcPct val="150000"/>
              </a:lnSpc>
              <a:spcBef>
                <a:spcPts val="1200"/>
              </a:spcBef>
              <a:spcAft>
                <a:spcPts val="0"/>
              </a:spcAft>
              <a:buSzPts val="1600"/>
              <a:buChar char="●"/>
            </a:pPr>
            <a:r>
              <a:rPr lang="zh-CN"/>
              <a:t>当前访问模式(用户模式或者内核模式)；</a:t>
            </a:r>
            <a:endParaRPr/>
          </a:p>
          <a:p>
            <a:pPr indent="-330200" lvl="0" marL="457200" marR="0" rtl="0" algn="l">
              <a:lnSpc>
                <a:spcPct val="150000"/>
              </a:lnSpc>
              <a:spcBef>
                <a:spcPts val="0"/>
              </a:spcBef>
              <a:spcAft>
                <a:spcPts val="0"/>
              </a:spcAft>
              <a:buSzPts val="1600"/>
              <a:buChar char="●"/>
            </a:pPr>
            <a:r>
              <a:rPr lang="zh-CN"/>
              <a:t>执行上下文，包括处理器的寄存器和执行状态；</a:t>
            </a:r>
            <a:endParaRPr/>
          </a:p>
          <a:p>
            <a:pPr indent="-330200" lvl="0" marL="457200" marR="0" rtl="0" algn="l">
              <a:lnSpc>
                <a:spcPct val="150000"/>
              </a:lnSpc>
              <a:spcBef>
                <a:spcPts val="0"/>
              </a:spcBef>
              <a:spcAft>
                <a:spcPts val="0"/>
              </a:spcAft>
              <a:buSzPts val="1600"/>
              <a:buChar char="●"/>
            </a:pPr>
            <a:r>
              <a:rPr lang="zh-CN"/>
              <a:t>一个或两个栈，用于局部变量的分配调用管理；</a:t>
            </a:r>
            <a:endParaRPr/>
          </a:p>
          <a:p>
            <a:pPr indent="-330200" lvl="0" marL="457200" marR="0" rtl="0" algn="l">
              <a:lnSpc>
                <a:spcPct val="150000"/>
              </a:lnSpc>
              <a:spcBef>
                <a:spcPts val="0"/>
              </a:spcBef>
              <a:spcAft>
                <a:spcPts val="0"/>
              </a:spcAft>
              <a:buSzPts val="1600"/>
              <a:buChar char="●"/>
            </a:pPr>
            <a:r>
              <a:rPr lang="zh-CN"/>
              <a:t>线程局部存储数组(TLS)，用于存储线程私有数据；</a:t>
            </a:r>
            <a:endParaRPr/>
          </a:p>
          <a:p>
            <a:pPr indent="-330200" lvl="0" marL="457200" marR="0" rtl="0" algn="l">
              <a:lnSpc>
                <a:spcPct val="150000"/>
              </a:lnSpc>
              <a:spcBef>
                <a:spcPts val="0"/>
              </a:spcBef>
              <a:spcAft>
                <a:spcPts val="0"/>
              </a:spcAft>
              <a:buSzPts val="1600"/>
              <a:buChar char="●"/>
            </a:pPr>
            <a:r>
              <a:rPr lang="zh-CN"/>
              <a:t>线程优先级(0-31)，调度管理使用；</a:t>
            </a:r>
            <a:endParaRPr/>
          </a:p>
          <a:p>
            <a:pPr indent="-330200" lvl="0" marL="457200" marR="0" rtl="0" algn="l">
              <a:lnSpc>
                <a:spcPct val="150000"/>
              </a:lnSpc>
              <a:spcBef>
                <a:spcPts val="0"/>
              </a:spcBef>
              <a:spcAft>
                <a:spcPts val="0"/>
              </a:spcAft>
              <a:buSzPts val="1600"/>
              <a:buChar char="●"/>
            </a:pPr>
            <a:r>
              <a:rPr lang="zh-CN"/>
              <a:t>状态：运行态，就绪态，等待态。</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sp>
        <p:nvSpPr>
          <p:cNvPr id="1068" name="Google Shape;1068;p136"/>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WFP</a:t>
            </a:r>
            <a:endParaRPr>
              <a:solidFill>
                <a:schemeClr val="lt1"/>
              </a:solidFill>
            </a:endParaRPr>
          </a:p>
        </p:txBody>
      </p:sp>
      <p:sp>
        <p:nvSpPr>
          <p:cNvPr id="1069" name="Google Shape;1069;p1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3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WFP</a:t>
            </a:r>
            <a:r>
              <a:rPr lang="zh-CN"/>
              <a:t>简介</a:t>
            </a:r>
            <a:endParaRPr/>
          </a:p>
        </p:txBody>
      </p:sp>
      <p:sp>
        <p:nvSpPr>
          <p:cNvPr id="1075" name="Google Shape;1075;p13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WFP全称Windows过滤平台(Windows Filtering Platform)</a:t>
            </a:r>
            <a:endParaRPr/>
          </a:p>
          <a:p>
            <a:pPr indent="-330200" lvl="0" marL="457200" rtl="0" algn="l">
              <a:spcBef>
                <a:spcPts val="0"/>
              </a:spcBef>
              <a:spcAft>
                <a:spcPts val="0"/>
              </a:spcAft>
              <a:buSzPts val="1600"/>
              <a:buChar char="●"/>
            </a:pPr>
            <a:r>
              <a:rPr lang="zh-CN"/>
              <a:t>Vista系统开始新增的一套系统API和服务，为网络数据包过滤提供架构支撑</a:t>
            </a:r>
            <a:endParaRPr/>
          </a:p>
          <a:p>
            <a:pPr indent="-330200" lvl="0" marL="457200" rtl="0" algn="l">
              <a:spcBef>
                <a:spcPts val="0"/>
              </a:spcBef>
              <a:spcAft>
                <a:spcPts val="0"/>
              </a:spcAft>
              <a:buSzPts val="1600"/>
              <a:buChar char="●"/>
            </a:pPr>
            <a:r>
              <a:rPr lang="zh-CN"/>
              <a:t>分层结构，可在框架已划分的不同分层中进行过滤，重定向以及修改网络包</a:t>
            </a:r>
            <a:endParaRPr/>
          </a:p>
          <a:p>
            <a:pPr indent="-330200" lvl="0" marL="457200" rtl="0" algn="l">
              <a:spcBef>
                <a:spcPts val="0"/>
              </a:spcBef>
              <a:spcAft>
                <a:spcPts val="0"/>
              </a:spcAft>
              <a:buSzPts val="1600"/>
              <a:buChar char="●"/>
            </a:pPr>
            <a:r>
              <a:rPr lang="zh-CN"/>
              <a:t>框架包含用户态API和 内核态API，可以在用户态以及内核态进行开发</a:t>
            </a:r>
            <a:endParaRPr/>
          </a:p>
        </p:txBody>
      </p:sp>
      <p:sp>
        <p:nvSpPr>
          <p:cNvPr id="1076" name="Google Shape;1076;p1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3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WFP</a:t>
            </a:r>
            <a:r>
              <a:rPr lang="zh-CN"/>
              <a:t>整体架构</a:t>
            </a:r>
            <a:endParaRPr/>
          </a:p>
        </p:txBody>
      </p:sp>
      <p:sp>
        <p:nvSpPr>
          <p:cNvPr id="1082" name="Google Shape;1082;p1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083" name="Google Shape;1083;p138"/>
          <p:cNvPicPr preferRelativeResize="0"/>
          <p:nvPr/>
        </p:nvPicPr>
        <p:blipFill>
          <a:blip r:embed="rId3">
            <a:alphaModFix/>
          </a:blip>
          <a:stretch>
            <a:fillRect/>
          </a:stretch>
        </p:blipFill>
        <p:spPr>
          <a:xfrm>
            <a:off x="5027051" y="888950"/>
            <a:ext cx="3642300" cy="3900300"/>
          </a:xfrm>
          <a:prstGeom prst="rect">
            <a:avLst/>
          </a:prstGeom>
          <a:noFill/>
          <a:ln>
            <a:noFill/>
          </a:ln>
          <a:effectLst>
            <a:outerShdw blurRad="57150" rotWithShape="0" algn="bl" dir="5400000" dist="19050">
              <a:srgbClr val="000000">
                <a:alpha val="50000"/>
              </a:srgbClr>
            </a:outerShdw>
          </a:effectLst>
        </p:spPr>
      </p:pic>
      <p:sp>
        <p:nvSpPr>
          <p:cNvPr id="1084" name="Google Shape;1084;p138"/>
          <p:cNvSpPr txBox="1"/>
          <p:nvPr>
            <p:ph idx="1" type="body"/>
          </p:nvPr>
        </p:nvSpPr>
        <p:spPr>
          <a:xfrm>
            <a:off x="369000" y="888950"/>
            <a:ext cx="4452600" cy="39003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WFP主要分为两大层次模块</a:t>
            </a:r>
            <a:endParaRPr/>
          </a:p>
          <a:p>
            <a:pPr indent="-304800" lvl="1" marL="914400" rtl="0" algn="l">
              <a:spcBef>
                <a:spcPts val="0"/>
              </a:spcBef>
              <a:spcAft>
                <a:spcPts val="0"/>
              </a:spcAft>
              <a:buSzPts val="1200"/>
              <a:buChar char="○"/>
            </a:pPr>
            <a:r>
              <a:rPr lang="zh-CN"/>
              <a:t>用户态基础过滤引擎(BFE)</a:t>
            </a:r>
            <a:endParaRPr/>
          </a:p>
          <a:p>
            <a:pPr indent="-304800" lvl="1" marL="914400" rtl="0" algn="l">
              <a:spcBef>
                <a:spcPts val="0"/>
              </a:spcBef>
              <a:spcAft>
                <a:spcPts val="0"/>
              </a:spcAft>
              <a:buSzPts val="1200"/>
              <a:buChar char="○"/>
            </a:pPr>
            <a:r>
              <a:rPr lang="zh-CN"/>
              <a:t>内核态过滤引擎</a:t>
            </a:r>
            <a:endParaRPr/>
          </a:p>
          <a:p>
            <a:pPr indent="-330200" lvl="0" marL="457200" marR="0" rtl="0" algn="l">
              <a:lnSpc>
                <a:spcPct val="115000"/>
              </a:lnSpc>
              <a:spcBef>
                <a:spcPts val="0"/>
              </a:spcBef>
              <a:spcAft>
                <a:spcPts val="0"/>
              </a:spcAft>
              <a:buSzPts val="1600"/>
              <a:buChar char="●"/>
            </a:pPr>
            <a:r>
              <a:rPr lang="zh-CN"/>
              <a:t>基础过滤引擎提供C调用API以及RPC接口</a:t>
            </a:r>
            <a:endParaRPr/>
          </a:p>
          <a:p>
            <a:pPr indent="-304800" lvl="1" marL="914400" marR="0" rtl="0" algn="l">
              <a:lnSpc>
                <a:spcPct val="115000"/>
              </a:lnSpc>
              <a:spcBef>
                <a:spcPts val="0"/>
              </a:spcBef>
              <a:spcAft>
                <a:spcPts val="0"/>
              </a:spcAft>
              <a:buSzPts val="1200"/>
              <a:buChar char="○"/>
            </a:pPr>
            <a:r>
              <a:rPr lang="zh-CN"/>
              <a:t>这些接口封装在FWPUCLNT.DLL模块中</a:t>
            </a:r>
            <a:endParaRPr/>
          </a:p>
          <a:p>
            <a:pPr indent="-330200" lvl="0" marL="457200" marR="0" rtl="0" algn="l">
              <a:lnSpc>
                <a:spcPct val="115000"/>
              </a:lnSpc>
              <a:spcBef>
                <a:spcPts val="0"/>
              </a:spcBef>
              <a:spcAft>
                <a:spcPts val="0"/>
              </a:spcAft>
              <a:buSzPts val="1600"/>
              <a:buChar char="●"/>
            </a:pPr>
            <a:r>
              <a:rPr lang="zh-CN"/>
              <a:t>基础过滤引擎最终也是通过内核态过滤引擎交互</a:t>
            </a:r>
            <a:endParaRPr/>
          </a:p>
          <a:p>
            <a:pPr indent="-330200" lvl="0" marL="457200" marR="0" rtl="0" algn="l">
              <a:lnSpc>
                <a:spcPct val="115000"/>
              </a:lnSpc>
              <a:spcBef>
                <a:spcPts val="0"/>
              </a:spcBef>
              <a:spcAft>
                <a:spcPts val="0"/>
              </a:spcAft>
              <a:buSzPts val="1600"/>
              <a:buChar char="●"/>
            </a:pPr>
            <a:r>
              <a:rPr lang="zh-CN"/>
              <a:t>内核态过滤引擎是整个WFP核心</a:t>
            </a:r>
            <a:endParaRPr/>
          </a:p>
          <a:p>
            <a:pPr indent="-304800" lvl="1" marL="914400" marR="0" rtl="0" algn="l">
              <a:lnSpc>
                <a:spcPct val="115000"/>
              </a:lnSpc>
              <a:spcBef>
                <a:spcPts val="0"/>
              </a:spcBef>
              <a:spcAft>
                <a:spcPts val="0"/>
              </a:spcAft>
              <a:buSzPts val="1200"/>
              <a:buChar char="○"/>
            </a:pPr>
            <a:r>
              <a:rPr lang="zh-CN"/>
              <a:t>过滤引擎(Filter Engine)</a:t>
            </a:r>
            <a:endParaRPr/>
          </a:p>
          <a:p>
            <a:pPr indent="-304800" lvl="1" marL="914400" marR="0" rtl="0" algn="l">
              <a:lnSpc>
                <a:spcPct val="115000"/>
              </a:lnSpc>
              <a:spcBef>
                <a:spcPts val="0"/>
              </a:spcBef>
              <a:spcAft>
                <a:spcPts val="0"/>
              </a:spcAft>
              <a:buSzPts val="1200"/>
              <a:buChar char="○"/>
            </a:pPr>
            <a:r>
              <a:rPr lang="zh-CN"/>
              <a:t>垫片(Shim)</a:t>
            </a:r>
            <a:endParaRPr/>
          </a:p>
          <a:p>
            <a:pPr indent="-304800" lvl="1" marL="914400" marR="0" rtl="0" algn="l">
              <a:lnSpc>
                <a:spcPct val="115000"/>
              </a:lnSpc>
              <a:spcBef>
                <a:spcPts val="0"/>
              </a:spcBef>
              <a:spcAft>
                <a:spcPts val="0"/>
              </a:spcAft>
              <a:buSzPts val="1200"/>
              <a:buChar char="○"/>
            </a:pPr>
            <a:r>
              <a:rPr lang="zh-CN"/>
              <a:t>Collout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13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基本模型概念</a:t>
            </a:r>
            <a:endParaRPr/>
          </a:p>
        </p:txBody>
      </p:sp>
      <p:sp>
        <p:nvSpPr>
          <p:cNvPr id="1090" name="Google Shape;1090;p139"/>
          <p:cNvSpPr txBox="1"/>
          <p:nvPr>
            <p:ph idx="1" type="body"/>
          </p:nvPr>
        </p:nvSpPr>
        <p:spPr>
          <a:xfrm>
            <a:off x="369000" y="1065700"/>
            <a:ext cx="8406000" cy="3416400"/>
          </a:xfrm>
          <a:prstGeom prst="rect">
            <a:avLst/>
          </a:prstGeom>
        </p:spPr>
        <p:txBody>
          <a:bodyPr anchorCtr="0" anchor="t" bIns="0" lIns="0" spcFirstLastPara="1" rIns="0" wrap="square" tIns="0">
            <a:normAutofit fontScale="77500" lnSpcReduction="20000"/>
          </a:bodyPr>
          <a:lstStyle/>
          <a:p>
            <a:pPr indent="-307340" lvl="0" marL="457200" rtl="0" algn="l">
              <a:spcBef>
                <a:spcPts val="0"/>
              </a:spcBef>
              <a:spcAft>
                <a:spcPts val="0"/>
              </a:spcAft>
              <a:buSzPct val="100000"/>
              <a:buChar char="●"/>
            </a:pPr>
            <a:r>
              <a:rPr lang="zh-CN"/>
              <a:t>过滤引擎</a:t>
            </a:r>
            <a:endParaRPr/>
          </a:p>
          <a:p>
            <a:pPr indent="-287655" lvl="1" marL="914400" rtl="0" algn="l">
              <a:spcBef>
                <a:spcPts val="0"/>
              </a:spcBef>
              <a:spcAft>
                <a:spcPts val="0"/>
              </a:spcAft>
              <a:buSzPct val="100000"/>
              <a:buChar char="○"/>
            </a:pPr>
            <a:r>
              <a:rPr lang="zh-CN"/>
              <a:t>WFP的核心部分，包含用户态基础过滤引擎和内核层个过滤引擎</a:t>
            </a:r>
            <a:endParaRPr/>
          </a:p>
          <a:p>
            <a:pPr indent="-287655" lvl="1" marL="914400" rtl="0" algn="l">
              <a:spcBef>
                <a:spcPts val="0"/>
              </a:spcBef>
              <a:spcAft>
                <a:spcPts val="0"/>
              </a:spcAft>
              <a:buSzPct val="100000"/>
              <a:buChar char="○"/>
            </a:pPr>
            <a:r>
              <a:rPr lang="zh-CN"/>
              <a:t>本次主要讨论内核态过滤引擎盖</a:t>
            </a:r>
            <a:endParaRPr/>
          </a:p>
          <a:p>
            <a:pPr indent="-287655" lvl="1" marL="914400" rtl="0" algn="l">
              <a:spcBef>
                <a:spcPts val="0"/>
              </a:spcBef>
              <a:spcAft>
                <a:spcPts val="0"/>
              </a:spcAft>
              <a:buSzPct val="100000"/>
              <a:buChar char="○"/>
            </a:pPr>
            <a:r>
              <a:rPr lang="zh-CN"/>
              <a:t>负责和内核网络协议栈交互</a:t>
            </a:r>
            <a:endParaRPr/>
          </a:p>
          <a:p>
            <a:pPr indent="-287655" lvl="1" marL="914400" rtl="0" algn="l">
              <a:spcBef>
                <a:spcPts val="0"/>
              </a:spcBef>
              <a:spcAft>
                <a:spcPts val="0"/>
              </a:spcAft>
              <a:buSzPct val="100000"/>
              <a:buChar char="○"/>
            </a:pPr>
            <a:r>
              <a:rPr lang="zh-CN"/>
              <a:t>过滤引擎内部被划分成多个分层用于处理不同层的网络数据</a:t>
            </a:r>
            <a:endParaRPr/>
          </a:p>
          <a:p>
            <a:pPr indent="-287655" lvl="1" marL="914400" rtl="0" algn="l">
              <a:spcBef>
                <a:spcPts val="0"/>
              </a:spcBef>
              <a:spcAft>
                <a:spcPts val="0"/>
              </a:spcAft>
              <a:buSzPct val="100000"/>
              <a:buChar char="○"/>
            </a:pPr>
            <a:r>
              <a:rPr lang="zh-CN"/>
              <a:t>根据注册的过滤规则执行相应的放行或者拦截数据包动作</a:t>
            </a:r>
            <a:endParaRPr/>
          </a:p>
          <a:p>
            <a:pPr indent="-307340" lvl="0" marL="457200" rtl="0" algn="l">
              <a:spcBef>
                <a:spcPts val="0"/>
              </a:spcBef>
              <a:spcAft>
                <a:spcPts val="0"/>
              </a:spcAft>
              <a:buSzPct val="100000"/>
              <a:buChar char="●"/>
            </a:pPr>
            <a:r>
              <a:rPr lang="zh-CN"/>
              <a:t>垫片</a:t>
            </a:r>
            <a:endParaRPr/>
          </a:p>
          <a:p>
            <a:pPr indent="-287655" lvl="1" marL="914400" rtl="0" algn="l">
              <a:spcBef>
                <a:spcPts val="0"/>
              </a:spcBef>
              <a:spcAft>
                <a:spcPts val="0"/>
              </a:spcAft>
              <a:buSzPct val="100000"/>
              <a:buChar char="○"/>
            </a:pPr>
            <a:r>
              <a:rPr lang="zh-CN"/>
              <a:t>一种特殊的内核模块被安插在系统网络协议栈不同层</a:t>
            </a:r>
            <a:endParaRPr/>
          </a:p>
          <a:p>
            <a:pPr indent="-287655" lvl="1" marL="914400" rtl="0" algn="l">
              <a:spcBef>
                <a:spcPts val="0"/>
              </a:spcBef>
              <a:spcAft>
                <a:spcPts val="0"/>
              </a:spcAft>
              <a:buSzPct val="100000"/>
              <a:buChar char="○"/>
            </a:pPr>
            <a:r>
              <a:rPr lang="zh-CN"/>
              <a:t>获取协议栈不同层级的网络数据给过滤引擎</a:t>
            </a:r>
            <a:endParaRPr/>
          </a:p>
          <a:p>
            <a:pPr indent="-287655" lvl="1" marL="914400" rtl="0" algn="l">
              <a:spcBef>
                <a:spcPts val="0"/>
              </a:spcBef>
              <a:spcAft>
                <a:spcPts val="0"/>
              </a:spcAft>
              <a:buSzPct val="100000"/>
              <a:buChar char="○"/>
            </a:pPr>
            <a:r>
              <a:rPr lang="zh-CN"/>
              <a:t>将内核态过滤引擎过滤结果反馈给网络协议栈</a:t>
            </a:r>
            <a:endParaRPr/>
          </a:p>
          <a:p>
            <a:pPr indent="-287655" lvl="1" marL="914400" rtl="0" algn="l">
              <a:spcBef>
                <a:spcPts val="0"/>
              </a:spcBef>
              <a:spcAft>
                <a:spcPts val="0"/>
              </a:spcAft>
              <a:buSzPct val="100000"/>
              <a:buChar char="○"/>
            </a:pPr>
            <a:r>
              <a:rPr lang="zh-CN"/>
              <a:t>属于WFP框架一部分，开发者不需关心</a:t>
            </a:r>
            <a:endParaRPr/>
          </a:p>
          <a:p>
            <a:pPr indent="-307340" lvl="0" marL="457200" rtl="0" algn="l">
              <a:spcBef>
                <a:spcPts val="0"/>
              </a:spcBef>
              <a:spcAft>
                <a:spcPts val="0"/>
              </a:spcAft>
              <a:buSzPct val="100000"/>
              <a:buChar char="●"/>
            </a:pPr>
            <a:r>
              <a:rPr lang="zh-CN"/>
              <a:t>Collout</a:t>
            </a:r>
            <a:endParaRPr/>
          </a:p>
          <a:p>
            <a:pPr indent="-287655" lvl="1" marL="914400" rtl="0" algn="l">
              <a:spcBef>
                <a:spcPts val="0"/>
              </a:spcBef>
              <a:spcAft>
                <a:spcPts val="0"/>
              </a:spcAft>
              <a:buSzPct val="100000"/>
              <a:buChar char="○"/>
            </a:pPr>
            <a:r>
              <a:rPr lang="zh-CN"/>
              <a:t>过滤引擎的回调接口，当注册的过滤规则被命中后会被调用</a:t>
            </a:r>
            <a:endParaRPr/>
          </a:p>
          <a:p>
            <a:pPr indent="-307340" lvl="0" marL="457200" rtl="0" algn="l">
              <a:spcBef>
                <a:spcPts val="0"/>
              </a:spcBef>
              <a:spcAft>
                <a:spcPts val="0"/>
              </a:spcAft>
              <a:buSzPct val="100000"/>
              <a:buChar char="●"/>
            </a:pPr>
            <a:r>
              <a:rPr lang="zh-CN"/>
              <a:t>分层</a:t>
            </a:r>
            <a:endParaRPr/>
          </a:p>
          <a:p>
            <a:pPr indent="-287655" lvl="1" marL="914400" rtl="0" algn="l">
              <a:spcBef>
                <a:spcPts val="0"/>
              </a:spcBef>
              <a:spcAft>
                <a:spcPts val="0"/>
              </a:spcAft>
              <a:buSzPct val="100000"/>
              <a:buChar char="○"/>
            </a:pPr>
            <a:r>
              <a:rPr lang="zh-CN"/>
              <a:t>对应网络协议栈层级，过滤引擎被划分成不同的分层</a:t>
            </a:r>
            <a:endParaRPr/>
          </a:p>
          <a:p>
            <a:pPr indent="-287655" lvl="1" marL="914400" rtl="0" algn="l">
              <a:spcBef>
                <a:spcPts val="0"/>
              </a:spcBef>
              <a:spcAft>
                <a:spcPts val="0"/>
              </a:spcAft>
              <a:buSzPct val="100000"/>
              <a:buChar char="○"/>
            </a:pPr>
            <a:r>
              <a:rPr lang="zh-CN"/>
              <a:t>每一层结合垫片接收不同网络层级的数据进行处理</a:t>
            </a:r>
            <a:endParaRPr/>
          </a:p>
          <a:p>
            <a:pPr indent="-307340" lvl="0" marL="457200" rtl="0" algn="l">
              <a:spcBef>
                <a:spcPts val="0"/>
              </a:spcBef>
              <a:spcAft>
                <a:spcPts val="0"/>
              </a:spcAft>
              <a:buSzPct val="100000"/>
              <a:buChar char="●"/>
            </a:pPr>
            <a:r>
              <a:rPr lang="zh-CN"/>
              <a:t>子层</a:t>
            </a:r>
            <a:endParaRPr/>
          </a:p>
          <a:p>
            <a:pPr indent="-287655" lvl="1" marL="914400" rtl="0" algn="l">
              <a:spcBef>
                <a:spcPts val="0"/>
              </a:spcBef>
              <a:spcAft>
                <a:spcPts val="0"/>
              </a:spcAft>
              <a:buSzPct val="100000"/>
              <a:buChar char="○"/>
            </a:pPr>
            <a:r>
              <a:rPr lang="zh-CN"/>
              <a:t>分层内更小的一个层级</a:t>
            </a:r>
            <a:endParaRPr/>
          </a:p>
          <a:p>
            <a:pPr indent="-287655" lvl="1" marL="914400" rtl="0" algn="l">
              <a:spcBef>
                <a:spcPts val="0"/>
              </a:spcBef>
              <a:spcAft>
                <a:spcPts val="0"/>
              </a:spcAft>
              <a:buSzPct val="100000"/>
              <a:buChar char="○"/>
            </a:pPr>
            <a:r>
              <a:rPr lang="zh-CN"/>
              <a:t>一个分层可以被划分多个子层，同一层级不同子层通过权重值确认优先级</a:t>
            </a:r>
            <a:endParaRPr/>
          </a:p>
          <a:p>
            <a:pPr indent="-287655" lvl="1" marL="914400" rtl="0" algn="l">
              <a:spcBef>
                <a:spcPts val="0"/>
              </a:spcBef>
              <a:spcAft>
                <a:spcPts val="0"/>
              </a:spcAft>
              <a:buSzPct val="100000"/>
              <a:buChar char="○"/>
            </a:pPr>
            <a:r>
              <a:rPr lang="zh-CN"/>
              <a:t>权重值越大表明优先级越高，越早获得网络数据</a:t>
            </a:r>
            <a:endParaRPr/>
          </a:p>
          <a:p>
            <a:pPr indent="-307340" lvl="0" marL="457200" rtl="0" algn="l">
              <a:spcBef>
                <a:spcPts val="0"/>
              </a:spcBef>
              <a:spcAft>
                <a:spcPts val="0"/>
              </a:spcAft>
              <a:buSzPct val="100000"/>
              <a:buChar char="●"/>
            </a:pPr>
            <a:r>
              <a:rPr lang="zh-CN"/>
              <a:t>过滤器</a:t>
            </a:r>
            <a:endParaRPr/>
          </a:p>
          <a:p>
            <a:pPr indent="-287655" lvl="1" marL="914400" rtl="0" algn="l">
              <a:spcBef>
                <a:spcPts val="0"/>
              </a:spcBef>
              <a:spcAft>
                <a:spcPts val="0"/>
              </a:spcAft>
              <a:buSzPct val="100000"/>
              <a:buChar char="○"/>
            </a:pPr>
            <a:r>
              <a:rPr lang="zh-CN"/>
              <a:t>一套规则和动作的集合，指明对哪些网络数据包感兴趣</a:t>
            </a:r>
            <a:endParaRPr/>
          </a:p>
          <a:p>
            <a:pPr indent="-287655" lvl="1" marL="914400" rtl="0" algn="l">
              <a:spcBef>
                <a:spcPts val="0"/>
              </a:spcBef>
              <a:spcAft>
                <a:spcPts val="0"/>
              </a:spcAft>
              <a:buSzPct val="100000"/>
              <a:buChar char="○"/>
            </a:pPr>
            <a:r>
              <a:rPr lang="zh-CN"/>
              <a:t>一个过滤器可以包含多个过滤条件，当这些条件全部成立时该规则才被命中</a:t>
            </a:r>
            <a:endParaRPr/>
          </a:p>
        </p:txBody>
      </p:sp>
      <p:sp>
        <p:nvSpPr>
          <p:cNvPr id="1091" name="Google Shape;1091;p1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4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过滤层级</a:t>
            </a:r>
            <a:endParaRPr/>
          </a:p>
        </p:txBody>
      </p:sp>
      <p:sp>
        <p:nvSpPr>
          <p:cNvPr id="1097" name="Google Shape;1097;p140"/>
          <p:cNvSpPr txBox="1"/>
          <p:nvPr>
            <p:ph idx="1" type="body"/>
          </p:nvPr>
        </p:nvSpPr>
        <p:spPr>
          <a:xfrm>
            <a:off x="369000" y="1065700"/>
            <a:ext cx="8406000" cy="3416400"/>
          </a:xfrm>
          <a:prstGeom prst="rect">
            <a:avLst/>
          </a:prstGeom>
        </p:spPr>
        <p:txBody>
          <a:bodyPr anchorCtr="0" anchor="t" bIns="0" lIns="0" spcFirstLastPara="1" rIns="0" wrap="square" tIns="0">
            <a:normAutofit fontScale="92500" lnSpcReduction="20000"/>
          </a:bodyPr>
          <a:lstStyle/>
          <a:p>
            <a:pPr indent="-322580" lvl="0" marL="457200" rtl="0" algn="l">
              <a:spcBef>
                <a:spcPts val="0"/>
              </a:spcBef>
              <a:spcAft>
                <a:spcPts val="0"/>
              </a:spcAft>
              <a:buSzPct val="100000"/>
              <a:buChar char="●"/>
            </a:pPr>
            <a:r>
              <a:rPr lang="zh-CN"/>
              <a:t>应用程序实施层（ALE）</a:t>
            </a:r>
            <a:endParaRPr/>
          </a:p>
          <a:p>
            <a:pPr indent="-299085" lvl="1" marL="914400" rtl="0" algn="l">
              <a:spcBef>
                <a:spcPts val="0"/>
              </a:spcBef>
              <a:spcAft>
                <a:spcPts val="0"/>
              </a:spcAft>
              <a:buSzPct val="100000"/>
              <a:buChar char="○"/>
            </a:pPr>
            <a:r>
              <a:rPr lang="zh-CN"/>
              <a:t>过滤连接建立阶段(connect, accept)</a:t>
            </a:r>
            <a:endParaRPr/>
          </a:p>
          <a:p>
            <a:pPr indent="-299085" lvl="1" marL="914400" rtl="0" algn="l">
              <a:spcBef>
                <a:spcPts val="0"/>
              </a:spcBef>
              <a:spcAft>
                <a:spcPts val="0"/>
              </a:spcAft>
              <a:buSzPct val="100000"/>
              <a:buChar char="○"/>
            </a:pPr>
            <a:r>
              <a:rPr lang="zh-CN">
                <a:solidFill>
                  <a:srgbClr val="171717"/>
                </a:solidFill>
                <a:highlight>
                  <a:srgbClr val="FFFFFF"/>
                </a:highlight>
                <a:latin typeface="Helvetica Neue"/>
                <a:ea typeface="Helvetica Neue"/>
                <a:cs typeface="Helvetica Neue"/>
                <a:sym typeface="Helvetica Neue"/>
              </a:rPr>
              <a:t>FWPM_LAYER_ALE_AUTH_CONNECT_V4 / FWPM_LAYER_ALE_AUTH_CONNECT_V6</a:t>
            </a:r>
            <a:endParaRPr>
              <a:solidFill>
                <a:srgbClr val="171717"/>
              </a:solidFill>
              <a:highlight>
                <a:srgbClr val="FFFFFF"/>
              </a:highlight>
              <a:latin typeface="Helvetica Neue"/>
              <a:ea typeface="Helvetica Neue"/>
              <a:cs typeface="Helvetica Neue"/>
              <a:sym typeface="Helvetica Neue"/>
            </a:endParaRPr>
          </a:p>
          <a:p>
            <a:pPr indent="-299085" lvl="1" marL="914400" rtl="0" algn="l">
              <a:spcBef>
                <a:spcPts val="0"/>
              </a:spcBef>
              <a:spcAft>
                <a:spcPts val="0"/>
              </a:spcAft>
              <a:buClr>
                <a:srgbClr val="171717"/>
              </a:buClr>
              <a:buSzPct val="100000"/>
              <a:buFont typeface="Helvetica Neue"/>
              <a:buChar char="○"/>
            </a:pPr>
            <a:r>
              <a:rPr lang="zh-CN">
                <a:solidFill>
                  <a:srgbClr val="171717"/>
                </a:solidFill>
                <a:highlight>
                  <a:srgbClr val="FFFFFF"/>
                </a:highlight>
                <a:latin typeface="Helvetica Neue"/>
                <a:ea typeface="Helvetica Neue"/>
                <a:cs typeface="Helvetica Neue"/>
                <a:sym typeface="Helvetica Neue"/>
              </a:rPr>
              <a:t>FWPM_LAYER_ALE_FLOW_ESTABLISHED_V4 / FWPM_LAYER_ALE_FLOW_ESTABLISHED_V6</a:t>
            </a:r>
            <a:endParaRPr>
              <a:solidFill>
                <a:srgbClr val="171717"/>
              </a:solidFill>
              <a:highlight>
                <a:srgbClr val="FFFFFF"/>
              </a:highlight>
              <a:latin typeface="Helvetica Neue"/>
              <a:ea typeface="Helvetica Neue"/>
              <a:cs typeface="Helvetica Neue"/>
              <a:sym typeface="Helvetica Neue"/>
            </a:endParaRPr>
          </a:p>
          <a:p>
            <a:pPr indent="-322580" lvl="0" marL="457200" rtl="0" algn="l">
              <a:spcBef>
                <a:spcPts val="0"/>
              </a:spcBef>
              <a:spcAft>
                <a:spcPts val="0"/>
              </a:spcAft>
              <a:buSzPct val="100000"/>
              <a:buChar char="●"/>
            </a:pPr>
            <a:r>
              <a:rPr lang="zh-CN"/>
              <a:t>数据流层（Stream）</a:t>
            </a:r>
            <a:endParaRPr/>
          </a:p>
          <a:p>
            <a:pPr indent="-299085" lvl="1" marL="914400" rtl="0" algn="l">
              <a:spcBef>
                <a:spcPts val="0"/>
              </a:spcBef>
              <a:spcAft>
                <a:spcPts val="0"/>
              </a:spcAft>
              <a:buSzPct val="100000"/>
              <a:buChar char="○"/>
            </a:pPr>
            <a:r>
              <a:rPr lang="zh-CN"/>
              <a:t>过滤网络数据包(不含tcp/ip头信息)</a:t>
            </a:r>
            <a:endParaRPr/>
          </a:p>
          <a:p>
            <a:pPr indent="-322580" lvl="0" marL="457200" rtl="0" algn="l">
              <a:spcBef>
                <a:spcPts val="0"/>
              </a:spcBef>
              <a:spcAft>
                <a:spcPts val="0"/>
              </a:spcAft>
              <a:buSzPct val="100000"/>
              <a:buChar char="●"/>
            </a:pPr>
            <a:r>
              <a:rPr lang="zh-CN"/>
              <a:t>传输层（Transport）</a:t>
            </a:r>
            <a:endParaRPr/>
          </a:p>
          <a:p>
            <a:pPr indent="-299085" lvl="1" marL="914400" rtl="0" algn="l">
              <a:spcBef>
                <a:spcPts val="0"/>
              </a:spcBef>
              <a:spcAft>
                <a:spcPts val="0"/>
              </a:spcAft>
              <a:buSzPct val="100000"/>
              <a:buChar char="○"/>
            </a:pPr>
            <a:r>
              <a:rPr lang="zh-CN"/>
              <a:t>过滤传输层数据包</a:t>
            </a:r>
            <a:endParaRPr/>
          </a:p>
          <a:p>
            <a:pPr indent="-299085" lvl="1" marL="914400" rtl="0" algn="l">
              <a:spcBef>
                <a:spcPts val="0"/>
              </a:spcBef>
              <a:spcAft>
                <a:spcPts val="0"/>
              </a:spcAft>
              <a:buSzPct val="100000"/>
              <a:buChar char="○"/>
            </a:pPr>
            <a:r>
              <a:rPr lang="zh-CN">
                <a:solidFill>
                  <a:srgbClr val="171717"/>
                </a:solidFill>
                <a:highlight>
                  <a:srgbClr val="FFFFFF"/>
                </a:highlight>
                <a:latin typeface="Helvetica Neue"/>
                <a:ea typeface="Helvetica Neue"/>
                <a:cs typeface="Helvetica Neue"/>
                <a:sym typeface="Helvetica Neue"/>
              </a:rPr>
              <a:t>FWPM_LAYER_INBOUND_TRANSPORT_V4 / FWPM_LAYER_INBOUND_TRANSPORT_V6</a:t>
            </a:r>
            <a:endParaRPr>
              <a:solidFill>
                <a:srgbClr val="171717"/>
              </a:solidFill>
              <a:highlight>
                <a:srgbClr val="FFFFFF"/>
              </a:highlight>
              <a:latin typeface="Helvetica Neue"/>
              <a:ea typeface="Helvetica Neue"/>
              <a:cs typeface="Helvetica Neue"/>
              <a:sym typeface="Helvetica Neue"/>
            </a:endParaRPr>
          </a:p>
          <a:p>
            <a:pPr indent="-299085" lvl="1" marL="914400" rtl="0" algn="l">
              <a:spcBef>
                <a:spcPts val="0"/>
              </a:spcBef>
              <a:spcAft>
                <a:spcPts val="0"/>
              </a:spcAft>
              <a:buClr>
                <a:srgbClr val="171717"/>
              </a:buClr>
              <a:buSzPct val="100000"/>
              <a:buFont typeface="Helvetica Neue"/>
              <a:buChar char="○"/>
            </a:pPr>
            <a:r>
              <a:rPr lang="zh-CN">
                <a:solidFill>
                  <a:srgbClr val="171717"/>
                </a:solidFill>
                <a:highlight>
                  <a:srgbClr val="FFFFFF"/>
                </a:highlight>
                <a:latin typeface="Helvetica Neue"/>
                <a:ea typeface="Helvetica Neue"/>
                <a:cs typeface="Helvetica Neue"/>
                <a:sym typeface="Helvetica Neue"/>
              </a:rPr>
              <a:t>FWPM_LAYER_OUTBOUND_TRANSPORT_V4 / FWPM_LAYER_OUTBOUND_TRANSPORT_V6</a:t>
            </a:r>
            <a:endParaRPr>
              <a:solidFill>
                <a:srgbClr val="171717"/>
              </a:solidFill>
              <a:highlight>
                <a:srgbClr val="FFFFFF"/>
              </a:highlight>
              <a:latin typeface="Helvetica Neue"/>
              <a:ea typeface="Helvetica Neue"/>
              <a:cs typeface="Helvetica Neue"/>
              <a:sym typeface="Helvetica Neue"/>
            </a:endParaRPr>
          </a:p>
          <a:p>
            <a:pPr indent="-322580" lvl="0" marL="457200" rtl="0" algn="l">
              <a:spcBef>
                <a:spcPts val="0"/>
              </a:spcBef>
              <a:spcAft>
                <a:spcPts val="0"/>
              </a:spcAft>
              <a:buSzPct val="100000"/>
              <a:buChar char="●"/>
            </a:pPr>
            <a:r>
              <a:rPr lang="zh-CN"/>
              <a:t>网络层（IPPackage）</a:t>
            </a:r>
            <a:endParaRPr/>
          </a:p>
          <a:p>
            <a:pPr indent="-299085" lvl="1" marL="914400" rtl="0" algn="l">
              <a:spcBef>
                <a:spcPts val="0"/>
              </a:spcBef>
              <a:spcAft>
                <a:spcPts val="0"/>
              </a:spcAft>
              <a:buSzPct val="100000"/>
              <a:buChar char="○"/>
            </a:pPr>
            <a:r>
              <a:rPr lang="zh-CN"/>
              <a:t>过滤网络层数据包</a:t>
            </a:r>
            <a:endParaRPr/>
          </a:p>
          <a:p>
            <a:pPr indent="-299085" lvl="1" marL="914400" rtl="0" algn="l">
              <a:spcBef>
                <a:spcPts val="0"/>
              </a:spcBef>
              <a:spcAft>
                <a:spcPts val="0"/>
              </a:spcAft>
              <a:buSzPct val="100000"/>
              <a:buChar char="○"/>
            </a:pPr>
            <a:r>
              <a:rPr lang="zh-CN">
                <a:solidFill>
                  <a:srgbClr val="171717"/>
                </a:solidFill>
                <a:highlight>
                  <a:srgbClr val="FFFFFF"/>
                </a:highlight>
                <a:latin typeface="Helvetica Neue"/>
                <a:ea typeface="Helvetica Neue"/>
                <a:cs typeface="Helvetica Neue"/>
                <a:sym typeface="Helvetica Neue"/>
              </a:rPr>
              <a:t>FWPM_LAYER_INBOUND_IPPACKET_V4 / FWPM_LAYER_INBOUND_IPPACKET_V6</a:t>
            </a:r>
            <a:endParaRPr>
              <a:solidFill>
                <a:srgbClr val="171717"/>
              </a:solidFill>
              <a:highlight>
                <a:srgbClr val="FFFFFF"/>
              </a:highlight>
              <a:latin typeface="Helvetica Neue"/>
              <a:ea typeface="Helvetica Neue"/>
              <a:cs typeface="Helvetica Neue"/>
              <a:sym typeface="Helvetica Neue"/>
            </a:endParaRPr>
          </a:p>
          <a:p>
            <a:pPr indent="-299085" lvl="1" marL="914400" rtl="0" algn="l">
              <a:spcBef>
                <a:spcPts val="0"/>
              </a:spcBef>
              <a:spcAft>
                <a:spcPts val="0"/>
              </a:spcAft>
              <a:buClr>
                <a:srgbClr val="171717"/>
              </a:buClr>
              <a:buSzPct val="100000"/>
              <a:buFont typeface="Helvetica Neue"/>
              <a:buChar char="○"/>
            </a:pPr>
            <a:r>
              <a:rPr lang="zh-CN">
                <a:solidFill>
                  <a:srgbClr val="171717"/>
                </a:solidFill>
                <a:highlight>
                  <a:srgbClr val="FFFFFF"/>
                </a:highlight>
                <a:latin typeface="Helvetica Neue"/>
                <a:ea typeface="Helvetica Neue"/>
                <a:cs typeface="Helvetica Neue"/>
                <a:sym typeface="Helvetica Neue"/>
              </a:rPr>
              <a:t>FWPM_LAYER_OUTBOUND_IPPACKET_V4 / FWPM_LAYER_OUTBOUND_IPPACKET_V6</a:t>
            </a:r>
            <a:endParaRPr/>
          </a:p>
          <a:p>
            <a:pPr indent="-322580" lvl="0" marL="457200" rtl="0" algn="l">
              <a:spcBef>
                <a:spcPts val="0"/>
              </a:spcBef>
              <a:spcAft>
                <a:spcPts val="0"/>
              </a:spcAft>
              <a:buSzPct val="100000"/>
              <a:buChar char="●"/>
            </a:pPr>
            <a:r>
              <a:rPr lang="zh-CN"/>
              <a:t>链路层（Mac Frame）</a:t>
            </a:r>
            <a:endParaRPr/>
          </a:p>
          <a:p>
            <a:pPr indent="-299085" lvl="1" marL="914400" rtl="0" algn="l">
              <a:spcBef>
                <a:spcPts val="0"/>
              </a:spcBef>
              <a:spcAft>
                <a:spcPts val="0"/>
              </a:spcAft>
              <a:buSzPct val="100000"/>
              <a:buChar char="○"/>
            </a:pPr>
            <a:r>
              <a:rPr lang="zh-CN"/>
              <a:t>过滤数据链路层数据包(win8及以上支持)</a:t>
            </a:r>
            <a:endParaRPr/>
          </a:p>
          <a:p>
            <a:pPr indent="-299085" lvl="1" marL="914400" rtl="0" algn="l">
              <a:spcBef>
                <a:spcPts val="0"/>
              </a:spcBef>
              <a:spcAft>
                <a:spcPts val="0"/>
              </a:spcAft>
              <a:buSzPct val="100000"/>
              <a:buChar char="○"/>
            </a:pPr>
            <a:r>
              <a:rPr lang="zh-CN">
                <a:solidFill>
                  <a:srgbClr val="171717"/>
                </a:solidFill>
                <a:highlight>
                  <a:srgbClr val="FFFFFF"/>
                </a:highlight>
                <a:latin typeface="Helvetica Neue"/>
                <a:ea typeface="Helvetica Neue"/>
                <a:cs typeface="Helvetica Neue"/>
                <a:sym typeface="Helvetica Neue"/>
              </a:rPr>
              <a:t>FWPM_LAYER_INBOUND_MAC_FRAME_ETHERNET</a:t>
            </a:r>
            <a:endParaRPr/>
          </a:p>
          <a:p>
            <a:pPr indent="-299085" lvl="1" marL="914400" rtl="0" algn="l">
              <a:spcBef>
                <a:spcPts val="0"/>
              </a:spcBef>
              <a:spcAft>
                <a:spcPts val="0"/>
              </a:spcAft>
              <a:buSzPct val="100000"/>
              <a:buChar char="○"/>
            </a:pPr>
            <a:r>
              <a:rPr lang="zh-CN">
                <a:solidFill>
                  <a:srgbClr val="171717"/>
                </a:solidFill>
                <a:highlight>
                  <a:srgbClr val="FFFFFF"/>
                </a:highlight>
                <a:latin typeface="Helvetica Neue"/>
                <a:ea typeface="Helvetica Neue"/>
                <a:cs typeface="Helvetica Neue"/>
                <a:sym typeface="Helvetica Neue"/>
              </a:rPr>
              <a:t>FWPM_LAYER_OUTBOUND_MAC_FRAME_ETHERNET</a:t>
            </a:r>
            <a:endParaRPr/>
          </a:p>
        </p:txBody>
      </p:sp>
      <p:sp>
        <p:nvSpPr>
          <p:cNvPr id="1098" name="Google Shape;1098;p1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2" name="Shape 1102"/>
        <p:cNvGrpSpPr/>
        <p:nvPr/>
      </p:nvGrpSpPr>
      <p:grpSpPr>
        <a:xfrm>
          <a:off x="0" y="0"/>
          <a:ext cx="0" cy="0"/>
          <a:chOff x="0" y="0"/>
          <a:chExt cx="0" cy="0"/>
        </a:xfrm>
      </p:grpSpPr>
      <p:sp>
        <p:nvSpPr>
          <p:cNvPr id="1103" name="Google Shape;1103;p14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Collout相关接口</a:t>
            </a:r>
            <a:endParaRPr/>
          </a:p>
        </p:txBody>
      </p:sp>
      <p:sp>
        <p:nvSpPr>
          <p:cNvPr id="1104" name="Google Shape;1104;p14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WFP提供了FWPS_CALLOUT结构标识Collout数据</a:t>
            </a:r>
            <a:endParaRPr/>
          </a:p>
          <a:p>
            <a:pPr indent="-304800" lvl="1" marL="914400" rtl="0" algn="l">
              <a:spcBef>
                <a:spcPts val="0"/>
              </a:spcBef>
              <a:spcAft>
                <a:spcPts val="0"/>
              </a:spcAft>
              <a:buSzPts val="1200"/>
              <a:buChar char="○"/>
            </a:pPr>
            <a:r>
              <a:rPr lang="zh-CN"/>
              <a:t>CalloutKey：唯一标识这个collout</a:t>
            </a:r>
            <a:endParaRPr/>
          </a:p>
          <a:p>
            <a:pPr indent="-304800" lvl="1" marL="914400" rtl="0" algn="l">
              <a:spcBef>
                <a:spcPts val="0"/>
              </a:spcBef>
              <a:spcAft>
                <a:spcPts val="0"/>
              </a:spcAft>
              <a:buSzPts val="1200"/>
              <a:buChar char="○"/>
            </a:pPr>
            <a:r>
              <a:rPr lang="zh-CN"/>
              <a:t>classifyFn：过滤规则命中时调用</a:t>
            </a:r>
            <a:endParaRPr/>
          </a:p>
          <a:p>
            <a:pPr indent="-304800" lvl="1" marL="914400" rtl="0" algn="l">
              <a:spcBef>
                <a:spcPts val="0"/>
              </a:spcBef>
              <a:spcAft>
                <a:spcPts val="0"/>
              </a:spcAft>
              <a:buSzPts val="1200"/>
              <a:buChar char="○"/>
            </a:pPr>
            <a:r>
              <a:rPr lang="zh-CN"/>
              <a:t>NotifyFn：添加或移除collout时调用</a:t>
            </a:r>
            <a:endParaRPr/>
          </a:p>
          <a:p>
            <a:pPr indent="-304800" lvl="1" marL="914400" rtl="0" algn="l">
              <a:spcBef>
                <a:spcPts val="0"/>
              </a:spcBef>
              <a:spcAft>
                <a:spcPts val="0"/>
              </a:spcAft>
              <a:buSzPts val="1200"/>
              <a:buChar char="○"/>
            </a:pPr>
            <a:r>
              <a:rPr lang="zh-CN"/>
              <a:t>flowDeleteFn：网络数据流(flowcontext)终止时调用</a:t>
            </a:r>
            <a:endParaRPr/>
          </a:p>
          <a:p>
            <a:pPr indent="-330200" lvl="0" marL="457200" rtl="0" algn="l">
              <a:spcBef>
                <a:spcPts val="0"/>
              </a:spcBef>
              <a:spcAft>
                <a:spcPts val="0"/>
              </a:spcAft>
              <a:buSzPts val="1600"/>
              <a:buChar char="●"/>
            </a:pPr>
            <a:r>
              <a:rPr lang="zh-CN"/>
              <a:t>相关操作接口</a:t>
            </a:r>
            <a:endParaRPr/>
          </a:p>
          <a:p>
            <a:pPr indent="-304800" lvl="1" marL="914400" rtl="0" algn="l">
              <a:spcBef>
                <a:spcPts val="0"/>
              </a:spcBef>
              <a:spcAft>
                <a:spcPts val="0"/>
              </a:spcAft>
              <a:buSzPts val="1200"/>
              <a:buChar char="○"/>
            </a:pPr>
            <a:r>
              <a:rPr lang="zh-CN"/>
              <a:t>FwpsCalloutRegister</a:t>
            </a:r>
            <a:endParaRPr/>
          </a:p>
          <a:p>
            <a:pPr indent="-304800" lvl="2" marL="1371600" rtl="0" algn="l">
              <a:spcBef>
                <a:spcPts val="0"/>
              </a:spcBef>
              <a:spcAft>
                <a:spcPts val="0"/>
              </a:spcAft>
              <a:buSzPts val="1200"/>
              <a:buChar char="■"/>
            </a:pPr>
            <a:r>
              <a:rPr lang="zh-CN"/>
              <a:t>注册Collout</a:t>
            </a:r>
            <a:endParaRPr/>
          </a:p>
          <a:p>
            <a:pPr indent="-304800" lvl="1" marL="914400" rtl="0" algn="l">
              <a:spcBef>
                <a:spcPts val="0"/>
              </a:spcBef>
              <a:spcAft>
                <a:spcPts val="0"/>
              </a:spcAft>
              <a:buSzPts val="1200"/>
              <a:buChar char="○"/>
            </a:pPr>
            <a:r>
              <a:rPr lang="zh-CN"/>
              <a:t>FwpmCalloutAdd</a:t>
            </a:r>
            <a:endParaRPr/>
          </a:p>
          <a:p>
            <a:pPr indent="-304800" lvl="2" marL="1371600" rtl="0" algn="l">
              <a:spcBef>
                <a:spcPts val="0"/>
              </a:spcBef>
              <a:spcAft>
                <a:spcPts val="0"/>
              </a:spcAft>
              <a:buSzPts val="1200"/>
              <a:buChar char="■"/>
            </a:pPr>
            <a:r>
              <a:rPr lang="zh-CN"/>
              <a:t>将Collout添加到过滤引擎</a:t>
            </a:r>
            <a:endParaRPr/>
          </a:p>
          <a:p>
            <a:pPr indent="-304800" lvl="1" marL="914400" rtl="0" algn="l">
              <a:spcBef>
                <a:spcPts val="0"/>
              </a:spcBef>
              <a:spcAft>
                <a:spcPts val="0"/>
              </a:spcAft>
              <a:buSzPts val="1200"/>
              <a:buChar char="○"/>
            </a:pPr>
            <a:r>
              <a:rPr lang="zh-CN"/>
              <a:t>FwpsCalloutUnregisterById</a:t>
            </a:r>
            <a:endParaRPr/>
          </a:p>
          <a:p>
            <a:pPr indent="-304800" lvl="2" marL="1371600" rtl="0" algn="l">
              <a:spcBef>
                <a:spcPts val="0"/>
              </a:spcBef>
              <a:spcAft>
                <a:spcPts val="0"/>
              </a:spcAft>
              <a:buSzPts val="1200"/>
              <a:buChar char="■"/>
            </a:pPr>
            <a:r>
              <a:rPr lang="zh-CN"/>
              <a:t>移除Collout</a:t>
            </a:r>
            <a:endParaRPr/>
          </a:p>
        </p:txBody>
      </p:sp>
      <p:sp>
        <p:nvSpPr>
          <p:cNvPr id="1105" name="Google Shape;1105;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06" name="Google Shape;1106;p141"/>
          <p:cNvPicPr preferRelativeResize="0"/>
          <p:nvPr/>
        </p:nvPicPr>
        <p:blipFill>
          <a:blip r:embed="rId3">
            <a:alphaModFix/>
          </a:blip>
          <a:stretch>
            <a:fillRect/>
          </a:stretch>
        </p:blipFill>
        <p:spPr>
          <a:xfrm>
            <a:off x="5605750" y="1065700"/>
            <a:ext cx="3062450" cy="1305800"/>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0" name="Shape 1110"/>
        <p:cNvGrpSpPr/>
        <p:nvPr/>
      </p:nvGrpSpPr>
      <p:grpSpPr>
        <a:xfrm>
          <a:off x="0" y="0"/>
          <a:ext cx="0" cy="0"/>
          <a:chOff x="0" y="0"/>
          <a:chExt cx="0" cy="0"/>
        </a:xfrm>
      </p:grpSpPr>
      <p:sp>
        <p:nvSpPr>
          <p:cNvPr id="1111" name="Google Shape;1111;p14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子层相关接口</a:t>
            </a:r>
            <a:endParaRPr/>
          </a:p>
        </p:txBody>
      </p:sp>
      <p:sp>
        <p:nvSpPr>
          <p:cNvPr id="1112" name="Google Shape;1112;p14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WFP提供FWPM_SUBLAYER结构标识一个子层数据</a:t>
            </a:r>
            <a:endParaRPr/>
          </a:p>
          <a:p>
            <a:pPr indent="-304800" lvl="1" marL="914400" rtl="0" algn="l">
              <a:spcBef>
                <a:spcPts val="0"/>
              </a:spcBef>
              <a:spcAft>
                <a:spcPts val="0"/>
              </a:spcAft>
              <a:buSzPts val="1200"/>
              <a:buChar char="○"/>
            </a:pPr>
            <a:r>
              <a:rPr lang="zh-CN"/>
              <a:t>subLayerKey: </a:t>
            </a:r>
            <a:r>
              <a:rPr lang="zh-CN"/>
              <a:t>子层唯一标识</a:t>
            </a:r>
            <a:endParaRPr/>
          </a:p>
          <a:p>
            <a:pPr indent="-304800" lvl="1" marL="914400" rtl="0" algn="l">
              <a:spcBef>
                <a:spcPts val="0"/>
              </a:spcBef>
              <a:spcAft>
                <a:spcPts val="0"/>
              </a:spcAft>
              <a:buSzPts val="1200"/>
              <a:buChar char="○"/>
            </a:pPr>
            <a:r>
              <a:rPr lang="zh-CN"/>
              <a:t>displayData：子层信息(如名称，描述)</a:t>
            </a:r>
            <a:endParaRPr/>
          </a:p>
          <a:p>
            <a:pPr indent="-304800" lvl="1" marL="914400" rtl="0" algn="l">
              <a:spcBef>
                <a:spcPts val="0"/>
              </a:spcBef>
              <a:spcAft>
                <a:spcPts val="0"/>
              </a:spcAft>
              <a:buSzPts val="1200"/>
              <a:buChar char="○"/>
            </a:pPr>
            <a:r>
              <a:rPr lang="zh-CN"/>
              <a:t>weight：权重值，越大表示优先级越高</a:t>
            </a:r>
            <a:endParaRPr/>
          </a:p>
          <a:p>
            <a:pPr indent="-330200" lvl="0" marL="457200" marR="0" rtl="0" algn="l">
              <a:lnSpc>
                <a:spcPct val="115000"/>
              </a:lnSpc>
              <a:spcBef>
                <a:spcPts val="0"/>
              </a:spcBef>
              <a:spcAft>
                <a:spcPts val="0"/>
              </a:spcAft>
              <a:buSzPts val="1600"/>
              <a:buChar char="●"/>
            </a:pPr>
            <a:r>
              <a:rPr lang="zh-CN"/>
              <a:t>相关接口</a:t>
            </a:r>
            <a:endParaRPr/>
          </a:p>
          <a:p>
            <a:pPr indent="-304800" lvl="1" marL="914400" rtl="0" algn="l">
              <a:spcBef>
                <a:spcPts val="0"/>
              </a:spcBef>
              <a:spcAft>
                <a:spcPts val="0"/>
              </a:spcAft>
              <a:buSzPts val="1200"/>
              <a:buChar char="○"/>
            </a:pPr>
            <a:r>
              <a:rPr lang="zh-CN"/>
              <a:t>FwpmSubLayerAdd</a:t>
            </a:r>
            <a:endParaRPr/>
          </a:p>
          <a:p>
            <a:pPr indent="-304800" lvl="2" marL="1371600" rtl="0" algn="l">
              <a:spcBef>
                <a:spcPts val="0"/>
              </a:spcBef>
              <a:spcAft>
                <a:spcPts val="0"/>
              </a:spcAft>
              <a:buSzPts val="1200"/>
              <a:buChar char="■"/>
            </a:pPr>
            <a:r>
              <a:rPr lang="zh-CN"/>
              <a:t>添加子层到过滤引擎</a:t>
            </a:r>
            <a:endParaRPr/>
          </a:p>
          <a:p>
            <a:pPr indent="-304800" lvl="1" marL="914400" rtl="0" algn="l">
              <a:spcBef>
                <a:spcPts val="0"/>
              </a:spcBef>
              <a:spcAft>
                <a:spcPts val="0"/>
              </a:spcAft>
              <a:buSzPts val="1200"/>
              <a:buChar char="○"/>
            </a:pPr>
            <a:r>
              <a:rPr lang="zh-CN"/>
              <a:t>FwpmSubLayerDeleteByKey</a:t>
            </a:r>
            <a:endParaRPr/>
          </a:p>
          <a:p>
            <a:pPr indent="-304800" lvl="2" marL="1371600" rtl="0" algn="l">
              <a:spcBef>
                <a:spcPts val="0"/>
              </a:spcBef>
              <a:spcAft>
                <a:spcPts val="0"/>
              </a:spcAft>
              <a:buSzPts val="1200"/>
              <a:buChar char="■"/>
            </a:pPr>
            <a:r>
              <a:rPr lang="zh-CN"/>
              <a:t>移除子层</a:t>
            </a:r>
            <a:endParaRPr/>
          </a:p>
        </p:txBody>
      </p:sp>
      <p:sp>
        <p:nvSpPr>
          <p:cNvPr id="1113" name="Google Shape;1113;p1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14" name="Google Shape;1114;p142"/>
          <p:cNvPicPr preferRelativeResize="0"/>
          <p:nvPr/>
        </p:nvPicPr>
        <p:blipFill>
          <a:blip r:embed="rId3">
            <a:alphaModFix/>
          </a:blip>
          <a:stretch>
            <a:fillRect/>
          </a:stretch>
        </p:blipFill>
        <p:spPr>
          <a:xfrm>
            <a:off x="5732450" y="1065700"/>
            <a:ext cx="2980226" cy="1420575"/>
          </a:xfrm>
          <a:prstGeom prst="rect">
            <a:avLst/>
          </a:prstGeom>
          <a:noFill/>
          <a:ln>
            <a:noFill/>
          </a:ln>
        </p:spPr>
      </p:pic>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4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过滤器相关接口</a:t>
            </a:r>
            <a:endParaRPr/>
          </a:p>
        </p:txBody>
      </p:sp>
      <p:sp>
        <p:nvSpPr>
          <p:cNvPr id="1120" name="Google Shape;1120;p14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WFP提供FWPM_FILTER结构标识一个过滤器数据</a:t>
            </a:r>
            <a:endParaRPr/>
          </a:p>
          <a:p>
            <a:pPr indent="-304800" lvl="1" marL="914400" rtl="0" algn="l">
              <a:spcBef>
                <a:spcPts val="0"/>
              </a:spcBef>
              <a:spcAft>
                <a:spcPts val="0"/>
              </a:spcAft>
              <a:buSzPts val="1200"/>
              <a:buChar char="○"/>
            </a:pPr>
            <a:r>
              <a:rPr lang="zh-CN"/>
              <a:t>filterKey：过滤器唯一标识</a:t>
            </a:r>
            <a:endParaRPr/>
          </a:p>
          <a:p>
            <a:pPr indent="-304800" lvl="1" marL="914400" rtl="0" algn="l">
              <a:spcBef>
                <a:spcPts val="0"/>
              </a:spcBef>
              <a:spcAft>
                <a:spcPts val="0"/>
              </a:spcAft>
              <a:buSzPts val="1200"/>
              <a:buChar char="○"/>
            </a:pPr>
            <a:r>
              <a:rPr lang="zh-CN"/>
              <a:t>displayData：过滤器信息(名称，描述)</a:t>
            </a:r>
            <a:endParaRPr/>
          </a:p>
          <a:p>
            <a:pPr indent="-304800" lvl="1" marL="914400" rtl="0" algn="l">
              <a:spcBef>
                <a:spcPts val="0"/>
              </a:spcBef>
              <a:spcAft>
                <a:spcPts val="0"/>
              </a:spcAft>
              <a:buSzPts val="1200"/>
              <a:buChar char="○"/>
            </a:pPr>
            <a:r>
              <a:rPr lang="zh-CN"/>
              <a:t>layerKey：过滤层级</a:t>
            </a:r>
            <a:endParaRPr/>
          </a:p>
          <a:p>
            <a:pPr indent="-304800" lvl="1" marL="914400" rtl="0" algn="l">
              <a:spcBef>
                <a:spcPts val="0"/>
              </a:spcBef>
              <a:spcAft>
                <a:spcPts val="0"/>
              </a:spcAft>
              <a:buSzPts val="1200"/>
              <a:buChar char="○"/>
            </a:pPr>
            <a:r>
              <a:rPr lang="zh-CN"/>
              <a:t>subLayerKey：过滤子层级</a:t>
            </a:r>
            <a:endParaRPr/>
          </a:p>
          <a:p>
            <a:pPr indent="-304800" lvl="1" marL="914400" rtl="0" algn="l">
              <a:spcBef>
                <a:spcPts val="0"/>
              </a:spcBef>
              <a:spcAft>
                <a:spcPts val="0"/>
              </a:spcAft>
              <a:buSzPts val="1200"/>
              <a:buChar char="○"/>
            </a:pPr>
            <a:r>
              <a:rPr lang="zh-CN"/>
              <a:t>weight：过滤器权重</a:t>
            </a:r>
            <a:endParaRPr/>
          </a:p>
          <a:p>
            <a:pPr indent="-304800" lvl="1" marL="914400" rtl="0" algn="l">
              <a:spcBef>
                <a:spcPts val="0"/>
              </a:spcBef>
              <a:spcAft>
                <a:spcPts val="0"/>
              </a:spcAft>
              <a:buSzPts val="1200"/>
              <a:buChar char="○"/>
            </a:pPr>
            <a:r>
              <a:rPr lang="zh-CN"/>
              <a:t>filterCondition：过滤条件(可包含多个)</a:t>
            </a:r>
            <a:endParaRPr/>
          </a:p>
          <a:p>
            <a:pPr indent="-304800" lvl="1" marL="914400" rtl="0" algn="l">
              <a:spcBef>
                <a:spcPts val="0"/>
              </a:spcBef>
              <a:spcAft>
                <a:spcPts val="0"/>
              </a:spcAft>
              <a:buSzPts val="1200"/>
              <a:buChar char="○"/>
            </a:pPr>
            <a:r>
              <a:rPr lang="zh-CN"/>
              <a:t>action：过滤条件命中时的执行动作</a:t>
            </a:r>
            <a:endParaRPr/>
          </a:p>
          <a:p>
            <a:pPr indent="-330200" lvl="0" marL="457200" rtl="0" algn="l">
              <a:spcBef>
                <a:spcPts val="0"/>
              </a:spcBef>
              <a:spcAft>
                <a:spcPts val="0"/>
              </a:spcAft>
              <a:buSzPts val="1600"/>
              <a:buChar char="●"/>
            </a:pPr>
            <a:r>
              <a:rPr lang="zh-CN"/>
              <a:t>相关接口</a:t>
            </a:r>
            <a:endParaRPr/>
          </a:p>
          <a:p>
            <a:pPr indent="-304800" lvl="1" marL="914400" rtl="0" algn="l">
              <a:spcBef>
                <a:spcPts val="0"/>
              </a:spcBef>
              <a:spcAft>
                <a:spcPts val="0"/>
              </a:spcAft>
              <a:buSzPts val="1200"/>
              <a:buChar char="○"/>
            </a:pPr>
            <a:r>
              <a:rPr lang="zh-CN"/>
              <a:t>FwpmFilterAdd</a:t>
            </a:r>
            <a:endParaRPr/>
          </a:p>
          <a:p>
            <a:pPr indent="-304800" lvl="2" marL="1371600" rtl="0" algn="l">
              <a:spcBef>
                <a:spcPts val="0"/>
              </a:spcBef>
              <a:spcAft>
                <a:spcPts val="0"/>
              </a:spcAft>
              <a:buSzPts val="1200"/>
              <a:buChar char="■"/>
            </a:pPr>
            <a:r>
              <a:rPr lang="zh-CN"/>
              <a:t>添加过滤器到过滤引擎</a:t>
            </a:r>
            <a:endParaRPr/>
          </a:p>
          <a:p>
            <a:pPr indent="-304800" lvl="1" marL="914400" rtl="0" algn="l">
              <a:spcBef>
                <a:spcPts val="0"/>
              </a:spcBef>
              <a:spcAft>
                <a:spcPts val="0"/>
              </a:spcAft>
              <a:buSzPts val="1200"/>
              <a:buChar char="○"/>
            </a:pPr>
            <a:r>
              <a:rPr lang="zh-CN"/>
              <a:t>FwpmFilterDeleteByKey</a:t>
            </a:r>
            <a:endParaRPr/>
          </a:p>
          <a:p>
            <a:pPr indent="-304800" lvl="2" marL="1371600" rtl="0" algn="l">
              <a:spcBef>
                <a:spcPts val="0"/>
              </a:spcBef>
              <a:spcAft>
                <a:spcPts val="0"/>
              </a:spcAft>
              <a:buSzPts val="1200"/>
              <a:buChar char="■"/>
            </a:pPr>
            <a:r>
              <a:rPr lang="zh-CN"/>
              <a:t>移除过滤器</a:t>
            </a:r>
            <a:endParaRPr/>
          </a:p>
        </p:txBody>
      </p:sp>
      <p:sp>
        <p:nvSpPr>
          <p:cNvPr id="1121" name="Google Shape;1121;p1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22" name="Google Shape;1122;p143"/>
          <p:cNvPicPr preferRelativeResize="0"/>
          <p:nvPr/>
        </p:nvPicPr>
        <p:blipFill>
          <a:blip r:embed="rId3">
            <a:alphaModFix/>
          </a:blip>
          <a:stretch>
            <a:fillRect/>
          </a:stretch>
        </p:blipFill>
        <p:spPr>
          <a:xfrm>
            <a:off x="5557975" y="1065700"/>
            <a:ext cx="3139349" cy="32196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14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过滤引擎相关接口</a:t>
            </a:r>
            <a:endParaRPr/>
          </a:p>
        </p:txBody>
      </p:sp>
      <p:sp>
        <p:nvSpPr>
          <p:cNvPr id="1128" name="Google Shape;1128;p14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FwpmEngineOpen：打开过滤引擎</a:t>
            </a:r>
            <a:endParaRPr/>
          </a:p>
          <a:p>
            <a:pPr indent="-330200" lvl="0" marL="457200" rtl="0" algn="l">
              <a:spcBef>
                <a:spcPts val="0"/>
              </a:spcBef>
              <a:spcAft>
                <a:spcPts val="0"/>
              </a:spcAft>
              <a:buSzPts val="1600"/>
              <a:buChar char="●"/>
            </a:pPr>
            <a:r>
              <a:rPr lang="zh-CN"/>
              <a:t>FwpmTransactionBegin：开始过滤引擎设置</a:t>
            </a:r>
            <a:endParaRPr/>
          </a:p>
          <a:p>
            <a:pPr indent="-330200" lvl="0" marL="457200" rtl="0" algn="l">
              <a:spcBef>
                <a:spcPts val="0"/>
              </a:spcBef>
              <a:spcAft>
                <a:spcPts val="0"/>
              </a:spcAft>
              <a:buSzPts val="1600"/>
              <a:buChar char="●"/>
            </a:pPr>
            <a:r>
              <a:rPr lang="zh-CN"/>
              <a:t>FwpmTransactionCommit：提交过滤引擎设置</a:t>
            </a:r>
            <a:endParaRPr/>
          </a:p>
          <a:p>
            <a:pPr indent="-330200" lvl="0" marL="457200" rtl="0" algn="l">
              <a:spcBef>
                <a:spcPts val="0"/>
              </a:spcBef>
              <a:spcAft>
                <a:spcPts val="0"/>
              </a:spcAft>
              <a:buSzPts val="1600"/>
              <a:buChar char="●"/>
            </a:pPr>
            <a:r>
              <a:rPr lang="zh-CN"/>
              <a:t>FwpmEngineClose：关闭过滤引擎</a:t>
            </a:r>
            <a:endParaRPr/>
          </a:p>
        </p:txBody>
      </p:sp>
      <p:sp>
        <p:nvSpPr>
          <p:cNvPr id="1129" name="Google Shape;1129;p1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14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WFP过滤步骤</a:t>
            </a:r>
            <a:endParaRPr/>
          </a:p>
        </p:txBody>
      </p:sp>
      <p:sp>
        <p:nvSpPr>
          <p:cNvPr id="1135" name="Google Shape;1135;p14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打开过滤引擎</a:t>
            </a:r>
            <a:endParaRPr/>
          </a:p>
          <a:p>
            <a:pPr indent="-330200" lvl="0" marL="457200" rtl="0" algn="l">
              <a:spcBef>
                <a:spcPts val="0"/>
              </a:spcBef>
              <a:spcAft>
                <a:spcPts val="0"/>
              </a:spcAft>
              <a:buSzPts val="1600"/>
              <a:buChar char="●"/>
            </a:pPr>
            <a:r>
              <a:rPr lang="zh-CN"/>
              <a:t>开启过滤引擎事务</a:t>
            </a:r>
            <a:endParaRPr/>
          </a:p>
          <a:p>
            <a:pPr indent="-330200" lvl="0" marL="457200" rtl="0" algn="l">
              <a:spcBef>
                <a:spcPts val="0"/>
              </a:spcBef>
              <a:spcAft>
                <a:spcPts val="0"/>
              </a:spcAft>
              <a:buSzPts val="1600"/>
              <a:buChar char="●"/>
            </a:pPr>
            <a:r>
              <a:rPr lang="zh-CN"/>
              <a:t>注册collout</a:t>
            </a:r>
            <a:endParaRPr/>
          </a:p>
          <a:p>
            <a:pPr indent="-330200" lvl="0" marL="457200" rtl="0" algn="l">
              <a:spcBef>
                <a:spcPts val="0"/>
              </a:spcBef>
              <a:spcAft>
                <a:spcPts val="0"/>
              </a:spcAft>
              <a:buSzPts val="1600"/>
              <a:buChar char="●"/>
            </a:pPr>
            <a:r>
              <a:rPr lang="zh-CN"/>
              <a:t>添加collout到过滤引擎</a:t>
            </a:r>
            <a:endParaRPr/>
          </a:p>
          <a:p>
            <a:pPr indent="-330200" lvl="0" marL="457200" rtl="0" algn="l">
              <a:spcBef>
                <a:spcPts val="0"/>
              </a:spcBef>
              <a:spcAft>
                <a:spcPts val="0"/>
              </a:spcAft>
              <a:buSzPts val="1600"/>
              <a:buChar char="●"/>
            </a:pPr>
            <a:r>
              <a:rPr lang="zh-CN"/>
              <a:t>添加子层</a:t>
            </a:r>
            <a:endParaRPr/>
          </a:p>
          <a:p>
            <a:pPr indent="-330200" lvl="0" marL="457200" rtl="0" algn="l">
              <a:spcBef>
                <a:spcPts val="0"/>
              </a:spcBef>
              <a:spcAft>
                <a:spcPts val="0"/>
              </a:spcAft>
              <a:buSzPts val="1600"/>
              <a:buChar char="●"/>
            </a:pPr>
            <a:r>
              <a:rPr lang="zh-CN"/>
              <a:t>添加过滤器</a:t>
            </a:r>
            <a:endParaRPr/>
          </a:p>
          <a:p>
            <a:pPr indent="-330200" lvl="0" marL="457200" rtl="0" algn="l">
              <a:spcBef>
                <a:spcPts val="0"/>
              </a:spcBef>
              <a:spcAft>
                <a:spcPts val="0"/>
              </a:spcAft>
              <a:buSzPts val="1600"/>
              <a:buChar char="●"/>
            </a:pPr>
            <a:r>
              <a:rPr lang="zh-CN"/>
              <a:t>提交过滤引擎事务</a:t>
            </a:r>
            <a:endParaRPr/>
          </a:p>
          <a:p>
            <a:pPr indent="-330200" lvl="0" marL="457200" rtl="0" algn="l">
              <a:spcBef>
                <a:spcPts val="0"/>
              </a:spcBef>
              <a:spcAft>
                <a:spcPts val="0"/>
              </a:spcAft>
              <a:buSzPts val="1600"/>
              <a:buChar char="●"/>
            </a:pPr>
            <a:r>
              <a:rPr lang="zh-CN"/>
              <a:t>关闭过滤引擎，销毁注册数据</a:t>
            </a:r>
            <a:endParaRPr/>
          </a:p>
        </p:txBody>
      </p:sp>
      <p:sp>
        <p:nvSpPr>
          <p:cNvPr id="1136" name="Google Shape;1136;p1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线程</a:t>
            </a:r>
            <a:r>
              <a:rPr lang="zh-CN"/>
              <a:t>转换状态</a:t>
            </a:r>
            <a:endParaRPr/>
          </a:p>
          <a:p>
            <a:pPr indent="0" lvl="0" marL="0" rtl="0" algn="l">
              <a:spcBef>
                <a:spcPts val="0"/>
              </a:spcBef>
              <a:spcAft>
                <a:spcPts val="0"/>
              </a:spcAft>
              <a:buNone/>
            </a:pPr>
            <a:r>
              <a:t/>
            </a:r>
            <a:endParaRPr/>
          </a:p>
        </p:txBody>
      </p:sp>
      <p:sp>
        <p:nvSpPr>
          <p:cNvPr id="242" name="Google Shape;242;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43" name="Google Shape;243;p29"/>
          <p:cNvSpPr/>
          <p:nvPr/>
        </p:nvSpPr>
        <p:spPr>
          <a:xfrm>
            <a:off x="4779700" y="1306750"/>
            <a:ext cx="1724400" cy="10725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运行态</a:t>
            </a:r>
            <a:r>
              <a:rPr lang="zh-CN">
                <a:solidFill>
                  <a:schemeClr val="lt1"/>
                </a:solidFill>
              </a:rPr>
              <a:t>（2）</a:t>
            </a:r>
            <a:endParaRPr>
              <a:solidFill>
                <a:schemeClr val="lt1"/>
              </a:solidFill>
            </a:endParaRPr>
          </a:p>
        </p:txBody>
      </p:sp>
      <p:sp>
        <p:nvSpPr>
          <p:cNvPr id="244" name="Google Shape;244;p29"/>
          <p:cNvSpPr/>
          <p:nvPr/>
        </p:nvSpPr>
        <p:spPr>
          <a:xfrm>
            <a:off x="1783200" y="2117425"/>
            <a:ext cx="1724400" cy="1072500"/>
          </a:xfrm>
          <a:prstGeom prst="ellipse">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就绪</a:t>
            </a:r>
            <a:r>
              <a:rPr lang="zh-CN">
                <a:solidFill>
                  <a:schemeClr val="lt1"/>
                </a:solidFill>
              </a:rPr>
              <a:t>态（1）</a:t>
            </a:r>
            <a:endParaRPr>
              <a:solidFill>
                <a:schemeClr val="lt1"/>
              </a:solidFill>
            </a:endParaRPr>
          </a:p>
        </p:txBody>
      </p:sp>
      <p:sp>
        <p:nvSpPr>
          <p:cNvPr id="245" name="Google Shape;245;p29"/>
          <p:cNvSpPr/>
          <p:nvPr/>
        </p:nvSpPr>
        <p:spPr>
          <a:xfrm>
            <a:off x="4779700" y="3276300"/>
            <a:ext cx="1724400" cy="10725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等待</a:t>
            </a:r>
            <a:r>
              <a:rPr lang="zh-CN">
                <a:solidFill>
                  <a:schemeClr val="lt1"/>
                </a:solidFill>
              </a:rPr>
              <a:t>态（5）</a:t>
            </a:r>
            <a:endParaRPr>
              <a:solidFill>
                <a:schemeClr val="lt1"/>
              </a:solidFill>
            </a:endParaRPr>
          </a:p>
        </p:txBody>
      </p:sp>
      <p:cxnSp>
        <p:nvCxnSpPr>
          <p:cNvPr id="246" name="Google Shape;246;p29"/>
          <p:cNvCxnSpPr>
            <a:stCxn id="243" idx="1"/>
            <a:endCxn id="244" idx="0"/>
          </p:cNvCxnSpPr>
          <p:nvPr/>
        </p:nvCxnSpPr>
        <p:spPr>
          <a:xfrm rot="5400000">
            <a:off x="3511983" y="597264"/>
            <a:ext cx="653700" cy="2386800"/>
          </a:xfrm>
          <a:prstGeom prst="curvedConnector3">
            <a:avLst>
              <a:gd fmla="val -60454" name="adj1"/>
            </a:avLst>
          </a:prstGeom>
          <a:noFill/>
          <a:ln cap="flat" cmpd="sng" w="9525">
            <a:solidFill>
              <a:schemeClr val="dk2"/>
            </a:solidFill>
            <a:prstDash val="solid"/>
            <a:round/>
            <a:headEnd len="med" w="med" type="none"/>
            <a:tailEnd len="med" w="med" type="stealth"/>
          </a:ln>
        </p:spPr>
      </p:cxnSp>
      <p:cxnSp>
        <p:nvCxnSpPr>
          <p:cNvPr id="247" name="Google Shape;247;p29"/>
          <p:cNvCxnSpPr>
            <a:stCxn id="244" idx="5"/>
            <a:endCxn id="243" idx="3"/>
          </p:cNvCxnSpPr>
          <p:nvPr/>
        </p:nvCxnSpPr>
        <p:spPr>
          <a:xfrm rot="-5400000">
            <a:off x="3738367" y="1738961"/>
            <a:ext cx="810600" cy="1777200"/>
          </a:xfrm>
          <a:prstGeom prst="curvedConnector3">
            <a:avLst>
              <a:gd fmla="val 214" name="adj1"/>
            </a:avLst>
          </a:prstGeom>
          <a:noFill/>
          <a:ln cap="flat" cmpd="sng" w="9525">
            <a:solidFill>
              <a:schemeClr val="dk2"/>
            </a:solidFill>
            <a:prstDash val="solid"/>
            <a:round/>
            <a:headEnd len="med" w="med" type="none"/>
            <a:tailEnd len="med" w="med" type="stealth"/>
          </a:ln>
        </p:spPr>
      </p:cxnSp>
      <p:cxnSp>
        <p:nvCxnSpPr>
          <p:cNvPr id="248" name="Google Shape;248;p29"/>
          <p:cNvCxnSpPr>
            <a:stCxn id="244" idx="4"/>
            <a:endCxn id="245" idx="2"/>
          </p:cNvCxnSpPr>
          <p:nvPr/>
        </p:nvCxnSpPr>
        <p:spPr>
          <a:xfrm flipH="1" rot="-5400000">
            <a:off x="3401250" y="2434075"/>
            <a:ext cx="622500" cy="2134200"/>
          </a:xfrm>
          <a:prstGeom prst="curvedConnector2">
            <a:avLst/>
          </a:prstGeom>
          <a:noFill/>
          <a:ln cap="flat" cmpd="sng" w="9525">
            <a:solidFill>
              <a:schemeClr val="dk2"/>
            </a:solidFill>
            <a:prstDash val="solid"/>
            <a:round/>
            <a:headEnd len="med" w="med" type="stealth"/>
            <a:tailEnd len="med" w="med" type="none"/>
          </a:ln>
        </p:spPr>
      </p:cxnSp>
      <p:cxnSp>
        <p:nvCxnSpPr>
          <p:cNvPr id="249" name="Google Shape;249;p29"/>
          <p:cNvCxnSpPr>
            <a:stCxn id="243" idx="5"/>
            <a:endCxn id="245" idx="0"/>
          </p:cNvCxnSpPr>
          <p:nvPr/>
        </p:nvCxnSpPr>
        <p:spPr>
          <a:xfrm rot="5400000">
            <a:off x="5419667" y="2444486"/>
            <a:ext cx="1054200" cy="609600"/>
          </a:xfrm>
          <a:prstGeom prst="curvedConnector3">
            <a:avLst>
              <a:gd fmla="val 87909" name="adj1"/>
            </a:avLst>
          </a:prstGeom>
          <a:noFill/>
          <a:ln cap="flat" cmpd="sng" w="9525">
            <a:solidFill>
              <a:schemeClr val="dk2"/>
            </a:solidFill>
            <a:prstDash val="solid"/>
            <a:round/>
            <a:headEnd len="med" w="med" type="none"/>
            <a:tailEnd len="med" w="med" type="stealth"/>
          </a:ln>
        </p:spPr>
      </p:cxnSp>
      <p:sp>
        <p:nvSpPr>
          <p:cNvPr id="250" name="Google Shape;250;p29"/>
          <p:cNvSpPr txBox="1"/>
          <p:nvPr/>
        </p:nvSpPr>
        <p:spPr>
          <a:xfrm>
            <a:off x="2130175" y="1054025"/>
            <a:ext cx="12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抢占时间到</a:t>
            </a:r>
            <a:endParaRPr>
              <a:latin typeface="Inter"/>
              <a:ea typeface="Inter"/>
              <a:cs typeface="Inter"/>
              <a:sym typeface="Inter"/>
            </a:endParaRPr>
          </a:p>
        </p:txBody>
      </p:sp>
      <p:sp>
        <p:nvSpPr>
          <p:cNvPr id="251" name="Google Shape;251;p29"/>
          <p:cNvSpPr txBox="1"/>
          <p:nvPr/>
        </p:nvSpPr>
        <p:spPr>
          <a:xfrm>
            <a:off x="6135900" y="2509900"/>
            <a:ext cx="122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主动切换</a:t>
            </a:r>
            <a:endParaRPr>
              <a:latin typeface="Inter"/>
              <a:ea typeface="Inter"/>
              <a:cs typeface="Inter"/>
              <a:sym typeface="Inter"/>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14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WFP过滤例程</a:t>
            </a:r>
            <a:endParaRPr/>
          </a:p>
        </p:txBody>
      </p:sp>
      <p:sp>
        <p:nvSpPr>
          <p:cNvPr id="1142" name="Google Shape;1142;p14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审计网络成功建立连接(</a:t>
            </a:r>
            <a:r>
              <a:rPr lang="zh-CN" sz="1200">
                <a:solidFill>
                  <a:srgbClr val="171717"/>
                </a:solidFill>
                <a:highlight>
                  <a:srgbClr val="FFFFFF"/>
                </a:highlight>
                <a:latin typeface="Helvetica Neue"/>
                <a:ea typeface="Helvetica Neue"/>
                <a:cs typeface="Helvetica Neue"/>
                <a:sym typeface="Helvetica Neue"/>
              </a:rPr>
              <a:t>FWPM_LAYER_ALE_AUTH_CONNECT_V4</a:t>
            </a:r>
            <a:r>
              <a:rPr lang="zh-CN"/>
              <a:t>)信息</a:t>
            </a:r>
            <a:endParaRPr/>
          </a:p>
        </p:txBody>
      </p:sp>
      <p:sp>
        <p:nvSpPr>
          <p:cNvPr id="1143" name="Google Shape;1143;p1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47"/>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定位</a:t>
            </a:r>
            <a:r>
              <a:rPr lang="zh-CN">
                <a:solidFill>
                  <a:schemeClr val="lt1"/>
                </a:solidFill>
              </a:rPr>
              <a:t>调试</a:t>
            </a:r>
            <a:endParaRPr>
              <a:solidFill>
                <a:schemeClr val="lt1"/>
              </a:solidFill>
            </a:endParaRPr>
          </a:p>
        </p:txBody>
      </p:sp>
      <p:sp>
        <p:nvSpPr>
          <p:cNvPr id="1149" name="Google Shape;1149;p1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4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WinDbg介绍</a:t>
            </a:r>
            <a:endParaRPr/>
          </a:p>
        </p:txBody>
      </p:sp>
      <p:sp>
        <p:nvSpPr>
          <p:cNvPr id="1155" name="Google Shape;1155;p14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WinDbg是微软提供的一个标准的GUI调试工具</a:t>
            </a:r>
            <a:endParaRPr/>
          </a:p>
          <a:p>
            <a:pPr indent="-304800" lvl="1" marL="914400" rtl="0" algn="l">
              <a:spcBef>
                <a:spcPts val="0"/>
              </a:spcBef>
              <a:spcAft>
                <a:spcPts val="0"/>
              </a:spcAft>
              <a:buSzPts val="1200"/>
              <a:buChar char="○"/>
            </a:pPr>
            <a:r>
              <a:rPr lang="zh-CN"/>
              <a:t>不需要安装，直接运行使用</a:t>
            </a:r>
            <a:endParaRPr/>
          </a:p>
          <a:p>
            <a:pPr indent="-304800" lvl="1" marL="914400" rtl="0" algn="l">
              <a:spcBef>
                <a:spcPts val="0"/>
              </a:spcBef>
              <a:spcAft>
                <a:spcPts val="0"/>
              </a:spcAft>
              <a:buSzPts val="1200"/>
              <a:buChar char="○"/>
            </a:pPr>
            <a:r>
              <a:rPr lang="zh-CN"/>
              <a:t>可以调试用户程序和内核程序</a:t>
            </a:r>
            <a:endParaRPr/>
          </a:p>
          <a:p>
            <a:pPr indent="-330200" lvl="0" marL="457200" rtl="0" algn="l">
              <a:spcBef>
                <a:spcPts val="0"/>
              </a:spcBef>
              <a:spcAft>
                <a:spcPts val="0"/>
              </a:spcAft>
              <a:buSzPts val="1600"/>
              <a:buChar char="●"/>
            </a:pPr>
            <a:r>
              <a:rPr lang="zh-CN"/>
              <a:t>UI窗口</a:t>
            </a:r>
            <a:endParaRPr/>
          </a:p>
          <a:p>
            <a:pPr indent="-304800" lvl="1" marL="914400" rtl="0" algn="l">
              <a:spcBef>
                <a:spcPts val="0"/>
              </a:spcBef>
              <a:spcAft>
                <a:spcPts val="0"/>
              </a:spcAft>
              <a:buSzPts val="1200"/>
              <a:buChar char="○"/>
            </a:pPr>
            <a:r>
              <a:rPr lang="zh-CN"/>
              <a:t>显示调试及命令执行结果的窗口</a:t>
            </a:r>
            <a:endParaRPr/>
          </a:p>
          <a:p>
            <a:pPr indent="-304800" lvl="1" marL="914400" rtl="0" algn="l">
              <a:spcBef>
                <a:spcPts val="0"/>
              </a:spcBef>
              <a:spcAft>
                <a:spcPts val="0"/>
              </a:spcAft>
              <a:buSzPts val="1200"/>
              <a:buChar char="○"/>
            </a:pPr>
            <a:r>
              <a:rPr lang="zh-CN"/>
              <a:t>调用栈，局部变量，线程等专有窗口</a:t>
            </a:r>
            <a:endParaRPr/>
          </a:p>
          <a:p>
            <a:pPr indent="-304800" lvl="1" marL="914400" rtl="0" algn="l">
              <a:spcBef>
                <a:spcPts val="0"/>
              </a:spcBef>
              <a:spcAft>
                <a:spcPts val="0"/>
              </a:spcAft>
              <a:buSzPts val="1200"/>
              <a:buChar char="○"/>
            </a:pPr>
            <a:r>
              <a:rPr lang="zh-CN"/>
              <a:t>命令输入窗口</a:t>
            </a:r>
            <a:endParaRPr/>
          </a:p>
          <a:p>
            <a:pPr indent="-330200" lvl="0" marL="457200" marR="0" rtl="0" algn="l">
              <a:lnSpc>
                <a:spcPct val="115000"/>
              </a:lnSpc>
              <a:spcBef>
                <a:spcPts val="0"/>
              </a:spcBef>
              <a:spcAft>
                <a:spcPts val="0"/>
              </a:spcAft>
              <a:buSzPts val="1600"/>
              <a:buChar char="●"/>
            </a:pPr>
            <a:r>
              <a:rPr lang="zh-CN"/>
              <a:t>WinDbg命令</a:t>
            </a:r>
            <a:endParaRPr/>
          </a:p>
          <a:p>
            <a:pPr indent="-304800" lvl="1" marL="914400" marR="0" rtl="0" algn="l">
              <a:lnSpc>
                <a:spcPct val="115000"/>
              </a:lnSpc>
              <a:spcBef>
                <a:spcPts val="0"/>
              </a:spcBef>
              <a:spcAft>
                <a:spcPts val="0"/>
              </a:spcAft>
              <a:buSzPts val="1200"/>
              <a:buChar char="○"/>
            </a:pPr>
            <a:r>
              <a:rPr lang="zh-CN"/>
              <a:t>内部命令：这些命令内建于调试器之中，操作被调试的目标</a:t>
            </a:r>
            <a:endParaRPr/>
          </a:p>
          <a:p>
            <a:pPr indent="-304800" lvl="1" marL="914400" marR="0" rtl="0" algn="l">
              <a:lnSpc>
                <a:spcPct val="115000"/>
              </a:lnSpc>
              <a:spcBef>
                <a:spcPts val="0"/>
              </a:spcBef>
              <a:spcAft>
                <a:spcPts val="0"/>
              </a:spcAft>
              <a:buSzPts val="1200"/>
              <a:buChar char="○"/>
            </a:pPr>
            <a:r>
              <a:rPr lang="zh-CN"/>
              <a:t>元命令：以(.)开头，操作调试进程本身，不直接操作被调试目标</a:t>
            </a:r>
            <a:endParaRPr/>
          </a:p>
          <a:p>
            <a:pPr indent="-304800" lvl="1" marL="914400" marR="0" rtl="0" algn="l">
              <a:lnSpc>
                <a:spcPct val="115000"/>
              </a:lnSpc>
              <a:spcBef>
                <a:spcPts val="0"/>
              </a:spcBef>
              <a:spcAft>
                <a:spcPts val="0"/>
              </a:spcAft>
              <a:buSzPts val="1200"/>
              <a:buChar char="○"/>
            </a:pPr>
            <a:r>
              <a:rPr lang="zh-CN"/>
              <a:t>扩展命令：以(!)开头，为调试器提供多种功能</a:t>
            </a:r>
            <a:endParaRPr/>
          </a:p>
        </p:txBody>
      </p:sp>
      <p:sp>
        <p:nvSpPr>
          <p:cNvPr id="1156" name="Google Shape;1156;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0" name="Shape 1160"/>
        <p:cNvGrpSpPr/>
        <p:nvPr/>
      </p:nvGrpSpPr>
      <p:grpSpPr>
        <a:xfrm>
          <a:off x="0" y="0"/>
          <a:ext cx="0" cy="0"/>
          <a:chOff x="0" y="0"/>
          <a:chExt cx="0" cy="0"/>
        </a:xfrm>
      </p:grpSpPr>
      <p:sp>
        <p:nvSpPr>
          <p:cNvPr id="1161" name="Google Shape;1161;p14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WinDbg分析Dump</a:t>
            </a:r>
            <a:endParaRPr/>
          </a:p>
        </p:txBody>
      </p:sp>
      <p:sp>
        <p:nvSpPr>
          <p:cNvPr id="1162" name="Google Shape;1162;p14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内核模式下某个程序模块出现来了未处理的异常，系统就会崩溃</a:t>
            </a:r>
            <a:endParaRPr/>
          </a:p>
          <a:p>
            <a:pPr indent="-304800" lvl="1" marL="914400" rtl="0" algn="l">
              <a:spcBef>
                <a:spcPts val="0"/>
              </a:spcBef>
              <a:spcAft>
                <a:spcPts val="0"/>
              </a:spcAft>
              <a:buSzPts val="1200"/>
              <a:buChar char="○"/>
            </a:pPr>
            <a:r>
              <a:rPr lang="zh-CN"/>
              <a:t>系统会收集异常信息并显示一个蓝屏界面</a:t>
            </a:r>
            <a:endParaRPr/>
          </a:p>
          <a:p>
            <a:pPr indent="-304800" lvl="1" marL="914400" rtl="0" algn="l">
              <a:spcBef>
                <a:spcPts val="0"/>
              </a:spcBef>
              <a:spcAft>
                <a:spcPts val="0"/>
              </a:spcAft>
              <a:buSzPts val="1200"/>
              <a:buChar char="○"/>
            </a:pPr>
            <a:r>
              <a:rPr lang="zh-CN"/>
              <a:t>异常信息的收集依赖于系统的启动恢复配置</a:t>
            </a:r>
            <a:endParaRPr/>
          </a:p>
          <a:p>
            <a:pPr indent="-304800" lvl="1" marL="914400" rtl="0" algn="l">
              <a:spcBef>
                <a:spcPts val="0"/>
              </a:spcBef>
              <a:spcAft>
                <a:spcPts val="0"/>
              </a:spcAft>
              <a:buSzPts val="1200"/>
              <a:buChar char="○"/>
            </a:pPr>
            <a:r>
              <a:rPr lang="zh-CN"/>
              <a:t>默认异常信息存储在C:\Windows\MEMORY.DMP</a:t>
            </a:r>
            <a:endParaRPr/>
          </a:p>
          <a:p>
            <a:pPr indent="-330200" lvl="0" marL="457200" marR="0" rtl="0" algn="l">
              <a:lnSpc>
                <a:spcPct val="115000"/>
              </a:lnSpc>
              <a:spcBef>
                <a:spcPts val="0"/>
              </a:spcBef>
              <a:spcAft>
                <a:spcPts val="0"/>
              </a:spcAft>
              <a:buSzPts val="1600"/>
              <a:buChar char="●"/>
            </a:pPr>
            <a:r>
              <a:rPr lang="zh-CN"/>
              <a:t>启动恢复页面配置</a:t>
            </a:r>
            <a:endParaRPr/>
          </a:p>
        </p:txBody>
      </p:sp>
      <p:sp>
        <p:nvSpPr>
          <p:cNvPr id="1163" name="Google Shape;1163;p1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64" name="Google Shape;1164;p149"/>
          <p:cNvPicPr preferRelativeResize="0"/>
          <p:nvPr/>
        </p:nvPicPr>
        <p:blipFill>
          <a:blip r:embed="rId3">
            <a:alphaModFix/>
          </a:blip>
          <a:stretch>
            <a:fillRect/>
          </a:stretch>
        </p:blipFill>
        <p:spPr>
          <a:xfrm>
            <a:off x="1430975" y="2316545"/>
            <a:ext cx="2583450" cy="2730400"/>
          </a:xfrm>
          <a:prstGeom prst="rect">
            <a:avLst/>
          </a:prstGeom>
          <a:noFill/>
          <a:ln>
            <a:noFill/>
          </a:ln>
        </p:spPr>
      </p:pic>
      <p:pic>
        <p:nvPicPr>
          <p:cNvPr id="1165" name="Google Shape;1165;p149"/>
          <p:cNvPicPr preferRelativeResize="0"/>
          <p:nvPr/>
        </p:nvPicPr>
        <p:blipFill>
          <a:blip r:embed="rId4">
            <a:alphaModFix/>
          </a:blip>
          <a:stretch>
            <a:fillRect/>
          </a:stretch>
        </p:blipFill>
        <p:spPr>
          <a:xfrm>
            <a:off x="5129575" y="2316545"/>
            <a:ext cx="2583450" cy="2730401"/>
          </a:xfrm>
          <a:prstGeom prst="rect">
            <a:avLst/>
          </a:prstGeom>
          <a:noFill/>
          <a:ln>
            <a:noFill/>
          </a:ln>
        </p:spPr>
      </p:pic>
      <p:sp>
        <p:nvSpPr>
          <p:cNvPr id="1166" name="Google Shape;1166;p149"/>
          <p:cNvSpPr/>
          <p:nvPr/>
        </p:nvSpPr>
        <p:spPr>
          <a:xfrm>
            <a:off x="4014425" y="3383370"/>
            <a:ext cx="1115100" cy="3768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1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Dump转储类型</a:t>
            </a:r>
            <a:endParaRPr/>
          </a:p>
        </p:txBody>
      </p:sp>
      <p:sp>
        <p:nvSpPr>
          <p:cNvPr id="1172" name="Google Shape;1172;p150"/>
          <p:cNvSpPr txBox="1"/>
          <p:nvPr>
            <p:ph idx="1" type="body"/>
          </p:nvPr>
        </p:nvSpPr>
        <p:spPr>
          <a:xfrm>
            <a:off x="369000" y="1065700"/>
            <a:ext cx="8406000" cy="3416400"/>
          </a:xfrm>
          <a:prstGeom prst="rect">
            <a:avLst/>
          </a:prstGeom>
        </p:spPr>
        <p:txBody>
          <a:bodyPr anchorCtr="0" anchor="t" bIns="0" lIns="0" spcFirstLastPara="1" rIns="0" wrap="square" tIns="0">
            <a:normAutofit fontScale="92500" lnSpcReduction="20000"/>
          </a:bodyPr>
          <a:lstStyle/>
          <a:p>
            <a:pPr indent="-322580" lvl="0" marL="457200" rtl="0" algn="l">
              <a:spcBef>
                <a:spcPts val="0"/>
              </a:spcBef>
              <a:spcAft>
                <a:spcPts val="0"/>
              </a:spcAft>
              <a:buSzPct val="100000"/>
              <a:buChar char="●"/>
            </a:pPr>
            <a:r>
              <a:rPr lang="zh-CN"/>
              <a:t>小内存转储</a:t>
            </a:r>
            <a:endParaRPr/>
          </a:p>
          <a:p>
            <a:pPr indent="-299085" lvl="1" marL="914400" rtl="0" algn="l">
              <a:spcBef>
                <a:spcPts val="0"/>
              </a:spcBef>
              <a:spcAft>
                <a:spcPts val="0"/>
              </a:spcAft>
              <a:buSzPct val="100000"/>
              <a:buChar char="○"/>
            </a:pPr>
            <a:r>
              <a:rPr lang="zh-CN"/>
              <a:t>非常小的转储，限制最大256K</a:t>
            </a:r>
            <a:endParaRPr/>
          </a:p>
          <a:p>
            <a:pPr indent="-299085" lvl="1" marL="914400" rtl="0" algn="l">
              <a:spcBef>
                <a:spcPts val="0"/>
              </a:spcBef>
              <a:spcAft>
                <a:spcPts val="0"/>
              </a:spcAft>
              <a:buSzPct val="100000"/>
              <a:buChar char="○"/>
            </a:pPr>
            <a:r>
              <a:rPr lang="zh-CN"/>
              <a:t>仅包含基本系统信息和引起崩溃的线程信息</a:t>
            </a:r>
            <a:endParaRPr/>
          </a:p>
          <a:p>
            <a:pPr indent="-322580" lvl="0" marL="457200" rtl="0" algn="l">
              <a:spcBef>
                <a:spcPts val="0"/>
              </a:spcBef>
              <a:spcAft>
                <a:spcPts val="0"/>
              </a:spcAft>
              <a:buSzPct val="100000"/>
              <a:buChar char="●"/>
            </a:pPr>
            <a:r>
              <a:rPr lang="zh-CN"/>
              <a:t>内核内存转储</a:t>
            </a:r>
            <a:endParaRPr/>
          </a:p>
          <a:p>
            <a:pPr indent="-299085" lvl="1" marL="914400" rtl="0" algn="l">
              <a:spcBef>
                <a:spcPts val="0"/>
              </a:spcBef>
              <a:spcAft>
                <a:spcPts val="0"/>
              </a:spcAft>
              <a:buSzPct val="100000"/>
              <a:buChar char="○"/>
            </a:pPr>
            <a:r>
              <a:rPr lang="zh-CN"/>
              <a:t>捕获所有内核内存，但不包含用户内存</a:t>
            </a:r>
            <a:endParaRPr/>
          </a:p>
          <a:p>
            <a:pPr indent="-299085" lvl="1" marL="914400" rtl="0" algn="l">
              <a:spcBef>
                <a:spcPts val="0"/>
              </a:spcBef>
              <a:spcAft>
                <a:spcPts val="0"/>
              </a:spcAft>
              <a:buSzPct val="100000"/>
              <a:buChar char="○"/>
            </a:pPr>
            <a:r>
              <a:rPr lang="zh-CN"/>
              <a:t>Windows7及之前的版本中是默认选项</a:t>
            </a:r>
            <a:endParaRPr/>
          </a:p>
          <a:p>
            <a:pPr indent="-322580" lvl="0" marL="457200" rtl="0" algn="l">
              <a:spcBef>
                <a:spcPts val="0"/>
              </a:spcBef>
              <a:spcAft>
                <a:spcPts val="0"/>
              </a:spcAft>
              <a:buSzPct val="100000"/>
              <a:buChar char="●"/>
            </a:pPr>
            <a:r>
              <a:rPr lang="zh-CN"/>
              <a:t>完整内存转储</a:t>
            </a:r>
            <a:endParaRPr/>
          </a:p>
          <a:p>
            <a:pPr indent="-299085" lvl="1" marL="914400" rtl="0" algn="l">
              <a:spcBef>
                <a:spcPts val="0"/>
              </a:spcBef>
              <a:spcAft>
                <a:spcPts val="0"/>
              </a:spcAft>
              <a:buSzPct val="100000"/>
              <a:buChar char="○"/>
            </a:pPr>
            <a:r>
              <a:rPr lang="zh-CN"/>
              <a:t>提供给全部内存转储，包括用户内存和内核内存</a:t>
            </a:r>
            <a:endParaRPr/>
          </a:p>
          <a:p>
            <a:pPr indent="-299085" lvl="1" marL="914400" rtl="0" algn="l">
              <a:spcBef>
                <a:spcPts val="0"/>
              </a:spcBef>
              <a:spcAft>
                <a:spcPts val="0"/>
              </a:spcAft>
              <a:buSzPct val="100000"/>
              <a:buChar char="○"/>
            </a:pPr>
            <a:r>
              <a:rPr lang="zh-CN"/>
              <a:t>转储大小依赖于系统的内存大小</a:t>
            </a:r>
            <a:endParaRPr/>
          </a:p>
          <a:p>
            <a:pPr indent="-299085" lvl="1" marL="914400" rtl="0" algn="l">
              <a:spcBef>
                <a:spcPts val="0"/>
              </a:spcBef>
              <a:spcAft>
                <a:spcPts val="0"/>
              </a:spcAft>
              <a:buSzPct val="100000"/>
              <a:buChar char="○"/>
            </a:pPr>
            <a:r>
              <a:rPr lang="zh-CN"/>
              <a:t>可能会很大</a:t>
            </a:r>
            <a:endParaRPr/>
          </a:p>
          <a:p>
            <a:pPr indent="-322580" lvl="0" marL="457200" rtl="0" algn="l">
              <a:spcBef>
                <a:spcPts val="0"/>
              </a:spcBef>
              <a:spcAft>
                <a:spcPts val="0"/>
              </a:spcAft>
              <a:buSzPct val="100000"/>
              <a:buChar char="●"/>
            </a:pPr>
            <a:r>
              <a:rPr lang="zh-CN"/>
              <a:t>自动内存转储</a:t>
            </a:r>
            <a:endParaRPr/>
          </a:p>
          <a:p>
            <a:pPr indent="-299085" lvl="1" marL="914400" rtl="0" algn="l">
              <a:spcBef>
                <a:spcPts val="0"/>
              </a:spcBef>
              <a:spcAft>
                <a:spcPts val="0"/>
              </a:spcAft>
              <a:buSzPct val="100000"/>
              <a:buChar char="○"/>
            </a:pPr>
            <a:r>
              <a:rPr lang="zh-CN"/>
              <a:t>Windows8及以上版本的默认选项</a:t>
            </a:r>
            <a:endParaRPr/>
          </a:p>
          <a:p>
            <a:pPr indent="-299085" lvl="1" marL="914400" rtl="0" algn="l">
              <a:spcBef>
                <a:spcPts val="0"/>
              </a:spcBef>
              <a:spcAft>
                <a:spcPts val="0"/>
              </a:spcAft>
              <a:buSzPct val="100000"/>
              <a:buChar char="○"/>
            </a:pPr>
            <a:r>
              <a:rPr lang="zh-CN"/>
              <a:t>等同于内核内存转储</a:t>
            </a:r>
            <a:endParaRPr/>
          </a:p>
          <a:p>
            <a:pPr indent="-299085" lvl="1" marL="914400" rtl="0" algn="l">
              <a:spcBef>
                <a:spcPts val="0"/>
              </a:spcBef>
              <a:spcAft>
                <a:spcPts val="0"/>
              </a:spcAft>
              <a:buSzPct val="100000"/>
              <a:buChar char="○"/>
            </a:pPr>
            <a:r>
              <a:rPr lang="zh-CN"/>
              <a:t>内核会在启动时自动调整页面文件大小以保证有足够大小容纳</a:t>
            </a:r>
            <a:endParaRPr/>
          </a:p>
          <a:p>
            <a:pPr indent="-322580" lvl="0" marL="457200" rtl="0" algn="l">
              <a:spcBef>
                <a:spcPts val="0"/>
              </a:spcBef>
              <a:spcAft>
                <a:spcPts val="0"/>
              </a:spcAft>
              <a:buSzPct val="100000"/>
              <a:buChar char="●"/>
            </a:pPr>
            <a:r>
              <a:rPr lang="zh-CN"/>
              <a:t>活动内存转储</a:t>
            </a:r>
            <a:endParaRPr/>
          </a:p>
          <a:p>
            <a:pPr indent="-299085" lvl="1" marL="914400" rtl="0" algn="l">
              <a:spcBef>
                <a:spcPts val="0"/>
              </a:spcBef>
              <a:spcAft>
                <a:spcPts val="0"/>
              </a:spcAft>
              <a:buSzPct val="100000"/>
              <a:buChar char="○"/>
            </a:pPr>
            <a:r>
              <a:rPr lang="zh-CN"/>
              <a:t>Windows10及以上版本支持</a:t>
            </a:r>
            <a:endParaRPr/>
          </a:p>
          <a:p>
            <a:pPr indent="-299085" lvl="1" marL="914400" rtl="0" algn="l">
              <a:spcBef>
                <a:spcPts val="0"/>
              </a:spcBef>
              <a:spcAft>
                <a:spcPts val="0"/>
              </a:spcAft>
              <a:buSzPct val="100000"/>
              <a:buChar char="○"/>
            </a:pPr>
            <a:r>
              <a:rPr lang="zh-CN"/>
              <a:t>类似完整内存转储</a:t>
            </a:r>
            <a:endParaRPr/>
          </a:p>
          <a:p>
            <a:pPr indent="-299085" lvl="1" marL="914400" rtl="0" algn="l">
              <a:spcBef>
                <a:spcPts val="0"/>
              </a:spcBef>
              <a:spcAft>
                <a:spcPts val="0"/>
              </a:spcAft>
              <a:buSzPct val="100000"/>
              <a:buChar char="○"/>
            </a:pPr>
            <a:r>
              <a:rPr lang="zh-CN"/>
              <a:t>不会捕获虚拟机内存信息(除非是虚拟机相关的崩溃)</a:t>
            </a:r>
            <a:endParaRPr/>
          </a:p>
          <a:p>
            <a:pPr indent="-299085" lvl="1" marL="914400" rtl="0" algn="l">
              <a:spcBef>
                <a:spcPts val="0"/>
              </a:spcBef>
              <a:spcAft>
                <a:spcPts val="0"/>
              </a:spcAft>
              <a:buSzPct val="100000"/>
              <a:buChar char="○"/>
            </a:pPr>
            <a:r>
              <a:rPr lang="zh-CN"/>
              <a:t>减小服务器系统中转储文件大小(服务器可能拥有多个虚拟机)</a:t>
            </a:r>
            <a:endParaRPr/>
          </a:p>
        </p:txBody>
      </p:sp>
      <p:sp>
        <p:nvSpPr>
          <p:cNvPr id="1173" name="Google Shape;1173;p1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7" name="Shape 1177"/>
        <p:cNvGrpSpPr/>
        <p:nvPr/>
      </p:nvGrpSpPr>
      <p:grpSpPr>
        <a:xfrm>
          <a:off x="0" y="0"/>
          <a:ext cx="0" cy="0"/>
          <a:chOff x="0" y="0"/>
          <a:chExt cx="0" cy="0"/>
        </a:xfrm>
      </p:grpSpPr>
      <p:sp>
        <p:nvSpPr>
          <p:cNvPr id="1178" name="Google Shape;1178;p15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设置PDB符号信息</a:t>
            </a:r>
            <a:endParaRPr/>
          </a:p>
        </p:txBody>
      </p:sp>
      <p:sp>
        <p:nvSpPr>
          <p:cNvPr id="1179" name="Google Shape;1179;p151"/>
          <p:cNvSpPr txBox="1"/>
          <p:nvPr>
            <p:ph idx="1" type="body"/>
          </p:nvPr>
        </p:nvSpPr>
        <p:spPr>
          <a:xfrm>
            <a:off x="369000" y="1065700"/>
            <a:ext cx="8406000" cy="3416400"/>
          </a:xfrm>
          <a:prstGeom prst="rect">
            <a:avLst/>
          </a:prstGeom>
        </p:spPr>
        <p:txBody>
          <a:bodyPr anchorCtr="0" anchor="t" bIns="0" lIns="0" spcFirstLastPara="1" rIns="0" wrap="square" tIns="0">
            <a:normAutofit lnSpcReduction="20000"/>
          </a:bodyPr>
          <a:lstStyle/>
          <a:p>
            <a:pPr indent="-330200" lvl="0" marL="457200" rtl="0" algn="l">
              <a:spcBef>
                <a:spcPts val="0"/>
              </a:spcBef>
              <a:spcAft>
                <a:spcPts val="0"/>
              </a:spcAft>
              <a:buSzPts val="1600"/>
              <a:buChar char="●"/>
            </a:pPr>
            <a:r>
              <a:rPr lang="zh-CN"/>
              <a:t>Windows程序在编译后会单独将符号信息保存在一个pdb文件中</a:t>
            </a:r>
            <a:endParaRPr/>
          </a:p>
          <a:p>
            <a:pPr indent="-330200" lvl="0" marL="457200" rtl="0" algn="l">
              <a:spcBef>
                <a:spcPts val="0"/>
              </a:spcBef>
              <a:spcAft>
                <a:spcPts val="0"/>
              </a:spcAft>
              <a:buSzPts val="1600"/>
              <a:buChar char="●"/>
            </a:pPr>
            <a:r>
              <a:rPr lang="zh-CN"/>
              <a:t>在dump分析及调试之前需要显示装载正确的符号信息</a:t>
            </a:r>
            <a:endParaRPr/>
          </a:p>
          <a:p>
            <a:pPr indent="-304800" lvl="1" marL="914400" rtl="0" algn="l">
              <a:spcBef>
                <a:spcPts val="0"/>
              </a:spcBef>
              <a:spcAft>
                <a:spcPts val="0"/>
              </a:spcAft>
              <a:buSzPts val="1200"/>
              <a:buChar char="○"/>
            </a:pPr>
            <a:r>
              <a:rPr lang="zh-CN"/>
              <a:t>未装载符号信息最后输出一系列不可读的地址信息</a:t>
            </a:r>
            <a:endParaRPr/>
          </a:p>
          <a:p>
            <a:pPr indent="-330200" lvl="0" marL="457200" rtl="0" algn="l">
              <a:spcBef>
                <a:spcPts val="0"/>
              </a:spcBef>
              <a:spcAft>
                <a:spcPts val="0"/>
              </a:spcAft>
              <a:buSzPts val="1600"/>
              <a:buChar char="●"/>
            </a:pPr>
            <a:r>
              <a:rPr lang="zh-CN"/>
              <a:t>对于系统模块符号也需要设置</a:t>
            </a:r>
            <a:endParaRPr/>
          </a:p>
          <a:p>
            <a:pPr indent="-330200" lvl="0" marL="457200" rtl="0" algn="l">
              <a:spcBef>
                <a:spcPts val="0"/>
              </a:spcBef>
              <a:spcAft>
                <a:spcPts val="0"/>
              </a:spcAft>
              <a:buSzPts val="1600"/>
              <a:buChar char="●"/>
            </a:pPr>
            <a:r>
              <a:rPr lang="zh-CN"/>
              <a:t>微软对于系统模块符号提供了一个公开的符号服务器(需要联网)</a:t>
            </a:r>
            <a:endParaRPr/>
          </a:p>
          <a:p>
            <a:pPr indent="-304800" lvl="1" marL="914400" rtl="0" algn="l">
              <a:spcBef>
                <a:spcPts val="0"/>
              </a:spcBef>
              <a:spcAft>
                <a:spcPts val="0"/>
              </a:spcAft>
              <a:buSzPts val="1200"/>
              <a:buChar char="○"/>
            </a:pPr>
            <a:r>
              <a:rPr lang="zh-CN"/>
              <a:t>本地可以设置一个系统环境变量(</a:t>
            </a:r>
            <a:r>
              <a:rPr lang="zh-CN">
                <a:solidFill>
                  <a:schemeClr val="accent2"/>
                </a:solidFill>
              </a:rPr>
              <a:t>_NT_SYMBOL_PATH</a:t>
            </a:r>
            <a:r>
              <a:rPr lang="zh-CN"/>
              <a:t>)自动装载系统符号信息</a:t>
            </a:r>
            <a:endParaRPr/>
          </a:p>
          <a:p>
            <a:pPr indent="-304800" lvl="1" marL="914400" rtl="0" algn="l">
              <a:spcBef>
                <a:spcPts val="0"/>
              </a:spcBef>
              <a:spcAft>
                <a:spcPts val="0"/>
              </a:spcAft>
              <a:buSzPts val="1200"/>
              <a:buChar char="○"/>
            </a:pPr>
            <a:r>
              <a:rPr lang="zh-CN">
                <a:solidFill>
                  <a:schemeClr val="accent2"/>
                </a:solidFill>
              </a:rPr>
              <a:t>SRV*C:\symbols*</a:t>
            </a:r>
            <a:r>
              <a:rPr lang="zh-CN" u="sng">
                <a:solidFill>
                  <a:schemeClr val="accent2"/>
                </a:solidFill>
                <a:hlinkClick r:id="rId3">
                  <a:extLst>
                    <a:ext uri="{A12FA001-AC4F-418D-AE19-62706E023703}">
                      <ahyp:hlinkClr val="tx"/>
                    </a:ext>
                  </a:extLst>
                </a:hlinkClick>
              </a:rPr>
              <a:t>http://msdl.microsoft.com/download/symbols</a:t>
            </a:r>
            <a:endParaRPr>
              <a:solidFill>
                <a:schemeClr val="accent2"/>
              </a:solidFill>
            </a:endParaRPr>
          </a:p>
          <a:p>
            <a:pPr indent="-304800" lvl="2" marL="1371600" rtl="0" algn="l">
              <a:spcBef>
                <a:spcPts val="0"/>
              </a:spcBef>
              <a:spcAft>
                <a:spcPts val="0"/>
              </a:spcAft>
              <a:buSzPts val="1200"/>
              <a:buChar char="■"/>
            </a:pPr>
            <a:r>
              <a:rPr lang="zh-CN"/>
              <a:t>星号之间的路径是本地缓存符号路径，由系统按需下载到本地</a:t>
            </a:r>
            <a:endParaRPr/>
          </a:p>
          <a:p>
            <a:pPr indent="-330200" lvl="0" marL="457200" rtl="0" algn="l">
              <a:spcBef>
                <a:spcPts val="0"/>
              </a:spcBef>
              <a:spcAft>
                <a:spcPts val="0"/>
              </a:spcAft>
              <a:buSzPts val="1600"/>
              <a:buChar char="●"/>
            </a:pPr>
            <a:r>
              <a:rPr lang="zh-CN"/>
              <a:t>除了系统符号，也需要设置待分析及调试的模块符号</a:t>
            </a:r>
            <a:endParaRPr/>
          </a:p>
          <a:p>
            <a:pPr indent="-304800" lvl="1" marL="914400" rtl="0" algn="l">
              <a:spcBef>
                <a:spcPts val="0"/>
              </a:spcBef>
              <a:spcAft>
                <a:spcPts val="0"/>
              </a:spcAft>
              <a:buSzPts val="1200"/>
              <a:buChar char="○"/>
            </a:pPr>
            <a:r>
              <a:rPr lang="zh-CN"/>
              <a:t>Windbg-&gt;file-&gt;symbol file path窗口</a:t>
            </a:r>
            <a:endParaRPr/>
          </a:p>
          <a:p>
            <a:pPr indent="-304800" lvl="1" marL="914400" rtl="0" algn="l">
              <a:spcBef>
                <a:spcPts val="0"/>
              </a:spcBef>
              <a:spcAft>
                <a:spcPts val="0"/>
              </a:spcAft>
              <a:buSzPts val="1200"/>
              <a:buChar char="○"/>
            </a:pPr>
            <a:r>
              <a:rPr lang="zh-CN"/>
              <a:t>不同符号路径之间用分号分割</a:t>
            </a:r>
            <a:endParaRPr/>
          </a:p>
          <a:p>
            <a:pPr indent="-330200" lvl="0" marL="457200" marR="0" rtl="0" algn="l">
              <a:lnSpc>
                <a:spcPct val="115000"/>
              </a:lnSpc>
              <a:spcBef>
                <a:spcPts val="0"/>
              </a:spcBef>
              <a:spcAft>
                <a:spcPts val="0"/>
              </a:spcAft>
              <a:buSzPts val="1600"/>
              <a:buChar char="●"/>
            </a:pPr>
            <a:r>
              <a:rPr lang="zh-CN"/>
              <a:t>相关符号命令</a:t>
            </a:r>
            <a:endParaRPr/>
          </a:p>
          <a:p>
            <a:pPr indent="-304800" lvl="1" marL="914400" marR="0" rtl="0" algn="l">
              <a:lnSpc>
                <a:spcPct val="115000"/>
              </a:lnSpc>
              <a:spcBef>
                <a:spcPts val="0"/>
              </a:spcBef>
              <a:spcAft>
                <a:spcPts val="0"/>
              </a:spcAft>
              <a:buSzPts val="1200"/>
              <a:buChar char="○"/>
            </a:pPr>
            <a:r>
              <a:rPr lang="zh-CN"/>
              <a:t>lm：查看装入的模块符号信息</a:t>
            </a:r>
            <a:endParaRPr/>
          </a:p>
          <a:p>
            <a:pPr indent="-304800" lvl="1" marL="914400" marR="0" rtl="0" algn="l">
              <a:lnSpc>
                <a:spcPct val="115000"/>
              </a:lnSpc>
              <a:spcBef>
                <a:spcPts val="0"/>
              </a:spcBef>
              <a:spcAft>
                <a:spcPts val="0"/>
              </a:spcAft>
              <a:buSzPts val="1200"/>
              <a:buChar char="○"/>
            </a:pPr>
            <a:r>
              <a:rPr lang="zh-CN"/>
              <a:t>.symfix：设置符号信息</a:t>
            </a:r>
            <a:endParaRPr/>
          </a:p>
          <a:p>
            <a:pPr indent="-304800" lvl="1" marL="914400" marR="0" rtl="0" algn="l">
              <a:lnSpc>
                <a:spcPct val="115000"/>
              </a:lnSpc>
              <a:spcBef>
                <a:spcPts val="0"/>
              </a:spcBef>
              <a:spcAft>
                <a:spcPts val="0"/>
              </a:spcAft>
              <a:buSzPts val="1200"/>
              <a:buChar char="○"/>
            </a:pPr>
            <a:r>
              <a:rPr lang="zh-CN"/>
              <a:t>.reload：重新加载模块符号</a:t>
            </a:r>
            <a:endParaRPr/>
          </a:p>
          <a:p>
            <a:pPr indent="0" lvl="0" marL="0" rtl="0" algn="l">
              <a:spcBef>
                <a:spcPts val="1200"/>
              </a:spcBef>
              <a:spcAft>
                <a:spcPts val="1200"/>
              </a:spcAft>
              <a:buNone/>
            </a:pPr>
            <a:r>
              <a:t/>
            </a:r>
            <a:endParaRPr/>
          </a:p>
        </p:txBody>
      </p:sp>
      <p:sp>
        <p:nvSpPr>
          <p:cNvPr id="1180" name="Google Shape;1180;p1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5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Dump分析</a:t>
            </a:r>
            <a:endParaRPr/>
          </a:p>
        </p:txBody>
      </p:sp>
      <p:sp>
        <p:nvSpPr>
          <p:cNvPr id="1186" name="Google Shape;1186;p15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Windbg—&gt;file-&gt;Open Crash Dump窗口打开dump文件</a:t>
            </a:r>
            <a:endParaRPr/>
          </a:p>
          <a:p>
            <a:pPr indent="-330200" lvl="0" marL="457200" rtl="0" algn="l">
              <a:spcBef>
                <a:spcPts val="0"/>
              </a:spcBef>
              <a:spcAft>
                <a:spcPts val="0"/>
              </a:spcAft>
              <a:buSzPts val="1600"/>
              <a:buChar char="●"/>
            </a:pPr>
            <a:r>
              <a:rPr lang="zh-CN"/>
              <a:t>设置好符号信息(系统符号和第三方符号)</a:t>
            </a:r>
            <a:endParaRPr/>
          </a:p>
          <a:p>
            <a:pPr indent="-330200" lvl="0" marL="457200" rtl="0" algn="l">
              <a:spcBef>
                <a:spcPts val="0"/>
              </a:spcBef>
              <a:spcAft>
                <a:spcPts val="0"/>
              </a:spcAft>
              <a:buSzPts val="1600"/>
              <a:buChar char="●"/>
            </a:pPr>
            <a:r>
              <a:rPr lang="zh-CN"/>
              <a:t>执行</a:t>
            </a:r>
            <a:r>
              <a:rPr lang="zh-CN">
                <a:solidFill>
                  <a:schemeClr val="accent2"/>
                </a:solidFill>
              </a:rPr>
              <a:t>!analyze –v</a:t>
            </a:r>
            <a:r>
              <a:rPr lang="zh-CN"/>
              <a:t>分析</a:t>
            </a:r>
            <a:endParaRPr/>
          </a:p>
          <a:p>
            <a:pPr indent="-330200" lvl="0" marL="457200" rtl="0" algn="l">
              <a:spcBef>
                <a:spcPts val="0"/>
              </a:spcBef>
              <a:spcAft>
                <a:spcPts val="0"/>
              </a:spcAft>
              <a:buSzPts val="1600"/>
              <a:buChar char="●"/>
            </a:pPr>
            <a:r>
              <a:rPr lang="zh-CN"/>
              <a:t>分析完成后Command页面会显示详细分析信息</a:t>
            </a:r>
            <a:endParaRPr/>
          </a:p>
          <a:p>
            <a:pPr indent="-304800" lvl="1" marL="914400" rtl="0" algn="l">
              <a:spcBef>
                <a:spcPts val="0"/>
              </a:spcBef>
              <a:spcAft>
                <a:spcPts val="0"/>
              </a:spcAft>
              <a:buSzPts val="1200"/>
              <a:buChar char="○"/>
            </a:pPr>
            <a:r>
              <a:rPr lang="zh-CN"/>
              <a:t>包含异常代码</a:t>
            </a:r>
            <a:endParaRPr/>
          </a:p>
          <a:p>
            <a:pPr indent="-304800" lvl="1" marL="914400" rtl="0" algn="l">
              <a:spcBef>
                <a:spcPts val="0"/>
              </a:spcBef>
              <a:spcAft>
                <a:spcPts val="0"/>
              </a:spcAft>
              <a:buSzPts val="1200"/>
              <a:buChar char="○"/>
            </a:pPr>
            <a:r>
              <a:rPr lang="zh-CN"/>
              <a:t>异常模块名称</a:t>
            </a:r>
            <a:endParaRPr/>
          </a:p>
          <a:p>
            <a:pPr indent="-304800" lvl="1" marL="914400" rtl="0" algn="l">
              <a:spcBef>
                <a:spcPts val="0"/>
              </a:spcBef>
              <a:spcAft>
                <a:spcPts val="0"/>
              </a:spcAft>
              <a:buSzPts val="1200"/>
              <a:buChar char="○"/>
            </a:pPr>
            <a:r>
              <a:rPr lang="zh-CN"/>
              <a:t>异常堆栈信息</a:t>
            </a:r>
            <a:endParaRPr/>
          </a:p>
          <a:p>
            <a:pPr indent="-304800" lvl="1" marL="914400" rtl="0" algn="l">
              <a:spcBef>
                <a:spcPts val="0"/>
              </a:spcBef>
              <a:spcAft>
                <a:spcPts val="0"/>
              </a:spcAft>
              <a:buSzPts val="1200"/>
              <a:buChar char="○"/>
            </a:pPr>
            <a:r>
              <a:rPr lang="zh-CN"/>
              <a:t>异常代码位置(如果符号信息全的话)</a:t>
            </a:r>
            <a:endParaRPr/>
          </a:p>
        </p:txBody>
      </p:sp>
      <p:sp>
        <p:nvSpPr>
          <p:cNvPr id="1187" name="Google Shape;1187;p1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p15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Dump分析结果展示</a:t>
            </a:r>
            <a:endParaRPr/>
          </a:p>
        </p:txBody>
      </p:sp>
      <p:sp>
        <p:nvSpPr>
          <p:cNvPr id="1193" name="Google Shape;1193;p1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194" name="Google Shape;1194;p153"/>
          <p:cNvPicPr preferRelativeResize="0"/>
          <p:nvPr/>
        </p:nvPicPr>
        <p:blipFill>
          <a:blip r:embed="rId3">
            <a:alphaModFix/>
          </a:blip>
          <a:stretch>
            <a:fillRect/>
          </a:stretch>
        </p:blipFill>
        <p:spPr>
          <a:xfrm>
            <a:off x="152400" y="1090800"/>
            <a:ext cx="3444875" cy="3150885"/>
          </a:xfrm>
          <a:prstGeom prst="rect">
            <a:avLst/>
          </a:prstGeom>
          <a:noFill/>
          <a:ln>
            <a:noFill/>
          </a:ln>
          <a:effectLst>
            <a:outerShdw blurRad="57150" rotWithShape="0" algn="bl" dir="5400000" dist="19050">
              <a:srgbClr val="000000">
                <a:alpha val="50000"/>
              </a:srgbClr>
            </a:outerShdw>
          </a:effectLst>
        </p:spPr>
      </p:pic>
      <p:pic>
        <p:nvPicPr>
          <p:cNvPr id="1195" name="Google Shape;1195;p153"/>
          <p:cNvPicPr preferRelativeResize="0"/>
          <p:nvPr/>
        </p:nvPicPr>
        <p:blipFill>
          <a:blip r:embed="rId4">
            <a:alphaModFix/>
          </a:blip>
          <a:stretch>
            <a:fillRect/>
          </a:stretch>
        </p:blipFill>
        <p:spPr>
          <a:xfrm>
            <a:off x="3779225" y="1307850"/>
            <a:ext cx="5241926" cy="25278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15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分析Dump文件</a:t>
            </a:r>
            <a:endParaRPr/>
          </a:p>
        </p:txBody>
      </p:sp>
      <p:sp>
        <p:nvSpPr>
          <p:cNvPr id="1201" name="Google Shape;1201;p15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dump文件的分析除了不能设置断点及执行命令，其他命令都可以使用</a:t>
            </a:r>
            <a:endParaRPr/>
          </a:p>
          <a:p>
            <a:pPr indent="-330200" lvl="0" marL="457200" rtl="0" algn="l">
              <a:spcBef>
                <a:spcPts val="0"/>
              </a:spcBef>
              <a:spcAft>
                <a:spcPts val="0"/>
              </a:spcAft>
              <a:buSzPts val="1600"/>
              <a:buChar char="●"/>
            </a:pPr>
            <a:r>
              <a:rPr lang="zh-CN"/>
              <a:t>一些分析命令：</a:t>
            </a:r>
            <a:endParaRPr/>
          </a:p>
          <a:p>
            <a:pPr indent="-304800" lvl="1" marL="914400" rtl="0" algn="l">
              <a:spcBef>
                <a:spcPts val="0"/>
              </a:spcBef>
              <a:spcAft>
                <a:spcPts val="0"/>
              </a:spcAft>
              <a:buSzPts val="1200"/>
              <a:buChar char="○"/>
            </a:pPr>
            <a:r>
              <a:rPr lang="zh-CN"/>
              <a:t>!process：显示崩溃时的进程信息(EProcess)</a:t>
            </a:r>
            <a:endParaRPr/>
          </a:p>
          <a:p>
            <a:pPr indent="-304800" lvl="1" marL="914400" rtl="0" algn="l">
              <a:spcBef>
                <a:spcPts val="0"/>
              </a:spcBef>
              <a:spcAft>
                <a:spcPts val="0"/>
              </a:spcAft>
              <a:buSzPts val="1200"/>
              <a:buChar char="○"/>
            </a:pPr>
            <a:r>
              <a:rPr lang="zh-CN"/>
              <a:t>!thread：显示崩溃时的线程信息(EThread)</a:t>
            </a:r>
            <a:endParaRPr/>
          </a:p>
          <a:p>
            <a:pPr indent="-304800" lvl="1" marL="914400" rtl="0" algn="l">
              <a:spcBef>
                <a:spcPts val="0"/>
              </a:spcBef>
              <a:spcAft>
                <a:spcPts val="0"/>
              </a:spcAft>
              <a:buSzPts val="1200"/>
              <a:buChar char="○"/>
            </a:pPr>
            <a:r>
              <a:rPr lang="zh-CN"/>
              <a:t>!running -t：显示崩溃时在所有处理器上运行的线程及调用栈</a:t>
            </a:r>
            <a:endParaRPr/>
          </a:p>
          <a:p>
            <a:pPr indent="-304800" lvl="1" marL="914400" rtl="0" algn="l">
              <a:spcBef>
                <a:spcPts val="0"/>
              </a:spcBef>
              <a:spcAft>
                <a:spcPts val="0"/>
              </a:spcAft>
              <a:buSzPts val="1200"/>
              <a:buChar char="○"/>
            </a:pPr>
            <a:r>
              <a:rPr lang="zh-CN"/>
              <a:t>!stacks：显示所有线程栈</a:t>
            </a:r>
            <a:endParaRPr/>
          </a:p>
        </p:txBody>
      </p:sp>
      <p:sp>
        <p:nvSpPr>
          <p:cNvPr id="1202" name="Google Shape;1202;p1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5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Dump分析例子</a:t>
            </a:r>
            <a:endParaRPr/>
          </a:p>
        </p:txBody>
      </p:sp>
      <p:sp>
        <p:nvSpPr>
          <p:cNvPr id="1208" name="Google Shape;1208;p15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将</a:t>
            </a:r>
            <a:r>
              <a:rPr lang="zh-CN"/>
              <a:t>之前的测试驱动工程添加一些异常代码使系统崩溃，分析dump信息</a:t>
            </a:r>
            <a:endParaRPr/>
          </a:p>
        </p:txBody>
      </p:sp>
      <p:sp>
        <p:nvSpPr>
          <p:cNvPr id="1209" name="Google Shape;1209;p1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内核模式线程相关数据结构</a:t>
            </a:r>
            <a:endParaRPr/>
          </a:p>
          <a:p>
            <a:pPr indent="0" lvl="0" marL="0" rtl="0" algn="l">
              <a:spcBef>
                <a:spcPts val="0"/>
              </a:spcBef>
              <a:spcAft>
                <a:spcPts val="0"/>
              </a:spcAft>
              <a:buNone/>
            </a:pPr>
            <a:r>
              <a:t/>
            </a:r>
            <a:endParaRPr/>
          </a:p>
        </p:txBody>
      </p:sp>
      <p:sp>
        <p:nvSpPr>
          <p:cNvPr id="257" name="Google Shape;257;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58" name="Google Shape;258;p3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50000"/>
              </a:lnSpc>
              <a:spcBef>
                <a:spcPts val="0"/>
              </a:spcBef>
              <a:spcAft>
                <a:spcPts val="0"/>
              </a:spcAft>
              <a:buNone/>
            </a:pPr>
            <a:r>
              <a:rPr lang="zh-CN"/>
              <a:t>内核模式下提供了两个重要的线程数据结构，EThread和KThread。</a:t>
            </a:r>
            <a:endParaRPr/>
          </a:p>
          <a:p>
            <a:pPr indent="-330200" lvl="0" marL="457200" marR="0" rtl="0" algn="l">
              <a:lnSpc>
                <a:spcPct val="150000"/>
              </a:lnSpc>
              <a:spcBef>
                <a:spcPts val="1200"/>
              </a:spcBef>
              <a:spcAft>
                <a:spcPts val="0"/>
              </a:spcAft>
              <a:buSzPts val="1600"/>
              <a:buChar char="●"/>
            </a:pPr>
            <a:r>
              <a:rPr lang="zh-CN"/>
              <a:t>EThread是执行层的线程对象</a:t>
            </a:r>
            <a:endParaRPr/>
          </a:p>
          <a:p>
            <a:pPr indent="-330200" lvl="0" marL="457200" marR="0" rtl="0" algn="l">
              <a:lnSpc>
                <a:spcPct val="150000"/>
              </a:lnSpc>
              <a:spcBef>
                <a:spcPts val="0"/>
              </a:spcBef>
              <a:spcAft>
                <a:spcPts val="0"/>
              </a:spcAft>
              <a:buSzPts val="1600"/>
              <a:buChar char="●"/>
            </a:pPr>
            <a:r>
              <a:rPr lang="zh-CN"/>
              <a:t>KThread是内核层的线程对象(作为EThread的首个成员)</a:t>
            </a:r>
            <a:endParaRPr/>
          </a:p>
          <a:p>
            <a:pPr indent="-330200" lvl="0" marL="457200" marR="0" rtl="0" algn="l">
              <a:lnSpc>
                <a:spcPct val="150000"/>
              </a:lnSpc>
              <a:spcBef>
                <a:spcPts val="0"/>
              </a:spcBef>
              <a:spcAft>
                <a:spcPts val="0"/>
              </a:spcAft>
              <a:buSzPts val="1600"/>
              <a:buChar char="●"/>
            </a:pPr>
            <a:r>
              <a:rPr lang="zh-CN"/>
              <a:t>进程EProcess结构通过成员ThreadListHead管理其线程列表</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5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WinDbg调试驱动程序</a:t>
            </a:r>
            <a:endParaRPr/>
          </a:p>
        </p:txBody>
      </p:sp>
      <p:sp>
        <p:nvSpPr>
          <p:cNvPr id="1215" name="Google Shape;1215;p15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内核模式下调试需要控制整台环境</a:t>
            </a:r>
            <a:endParaRPr/>
          </a:p>
          <a:p>
            <a:pPr indent="-330200" lvl="0" marL="457200" rtl="0" algn="l">
              <a:spcBef>
                <a:spcPts val="0"/>
              </a:spcBef>
              <a:spcAft>
                <a:spcPts val="0"/>
              </a:spcAft>
              <a:buSzPts val="1600"/>
              <a:buChar char="●"/>
            </a:pPr>
            <a:r>
              <a:rPr lang="zh-CN"/>
              <a:t>内核程序共享同一地址空间，无法像用户模式那样附加进程的方式</a:t>
            </a:r>
            <a:endParaRPr/>
          </a:p>
          <a:p>
            <a:pPr indent="-330200" lvl="0" marL="457200" rtl="0" algn="l">
              <a:spcBef>
                <a:spcPts val="0"/>
              </a:spcBef>
              <a:spcAft>
                <a:spcPts val="0"/>
              </a:spcAft>
              <a:buSzPts val="1600"/>
              <a:buChar char="●"/>
            </a:pPr>
            <a:r>
              <a:rPr lang="zh-CN"/>
              <a:t>调试时如果触发断点，被调试机器系统会停住</a:t>
            </a:r>
            <a:endParaRPr/>
          </a:p>
          <a:p>
            <a:pPr indent="-330200" lvl="0" marL="457200" rtl="0" algn="l">
              <a:spcBef>
                <a:spcPts val="0"/>
              </a:spcBef>
              <a:spcAft>
                <a:spcPts val="0"/>
              </a:spcAft>
              <a:buSzPts val="1600"/>
              <a:buChar char="●"/>
            </a:pPr>
            <a:r>
              <a:rPr lang="zh-CN"/>
              <a:t>需要两台环境</a:t>
            </a:r>
            <a:endParaRPr/>
          </a:p>
          <a:p>
            <a:pPr indent="-304800" lvl="1" marL="914400" rtl="0" algn="l">
              <a:spcBef>
                <a:spcPts val="0"/>
              </a:spcBef>
              <a:spcAft>
                <a:spcPts val="0"/>
              </a:spcAft>
              <a:buSzPts val="1200"/>
              <a:buChar char="○"/>
            </a:pPr>
            <a:r>
              <a:rPr lang="zh-CN"/>
              <a:t>一台作为调试机器(运行WinDbg工具)</a:t>
            </a:r>
            <a:endParaRPr/>
          </a:p>
          <a:p>
            <a:pPr indent="-304800" lvl="1" marL="914400" rtl="0" algn="l">
              <a:spcBef>
                <a:spcPts val="0"/>
              </a:spcBef>
              <a:spcAft>
                <a:spcPts val="0"/>
              </a:spcAft>
              <a:buSzPts val="1200"/>
              <a:buChar char="○"/>
            </a:pPr>
            <a:r>
              <a:rPr lang="zh-CN"/>
              <a:t>一台作为被调试机器(运行驱动程序)</a:t>
            </a:r>
            <a:endParaRPr/>
          </a:p>
          <a:p>
            <a:pPr indent="-304800" lvl="1" marL="914400" rtl="0" algn="l">
              <a:spcBef>
                <a:spcPts val="0"/>
              </a:spcBef>
              <a:spcAft>
                <a:spcPts val="0"/>
              </a:spcAft>
              <a:buSzPts val="1200"/>
              <a:buChar char="○"/>
            </a:pPr>
            <a:r>
              <a:rPr lang="zh-CN"/>
              <a:t>可以通过宿主机和虚拟机进行调试</a:t>
            </a:r>
            <a:endParaRPr/>
          </a:p>
          <a:p>
            <a:pPr indent="0" lvl="0" marL="0" rtl="0" algn="l">
              <a:spcBef>
                <a:spcPts val="1200"/>
              </a:spcBef>
              <a:spcAft>
                <a:spcPts val="1200"/>
              </a:spcAft>
              <a:buNone/>
            </a:pPr>
            <a:r>
              <a:t/>
            </a:r>
            <a:endParaRPr/>
          </a:p>
        </p:txBody>
      </p:sp>
      <p:sp>
        <p:nvSpPr>
          <p:cNvPr id="1216" name="Google Shape;1216;p1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17" name="Google Shape;1217;p156"/>
          <p:cNvPicPr preferRelativeResize="0"/>
          <p:nvPr/>
        </p:nvPicPr>
        <p:blipFill>
          <a:blip r:embed="rId3">
            <a:alphaModFix/>
          </a:blip>
          <a:stretch>
            <a:fillRect/>
          </a:stretch>
        </p:blipFill>
        <p:spPr>
          <a:xfrm>
            <a:off x="455450" y="2962499"/>
            <a:ext cx="7824750" cy="1421350"/>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5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调试类型(连接介质)</a:t>
            </a:r>
            <a:endParaRPr/>
          </a:p>
        </p:txBody>
      </p:sp>
      <p:sp>
        <p:nvSpPr>
          <p:cNvPr id="1223" name="Google Shape;1223;p15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Windows系统提供了三种连接方式以支持远程内核调试</a:t>
            </a:r>
            <a:endParaRPr/>
          </a:p>
          <a:p>
            <a:pPr indent="-330200" lvl="0" marL="457200" rtl="0" algn="l">
              <a:spcBef>
                <a:spcPts val="1200"/>
              </a:spcBef>
              <a:spcAft>
                <a:spcPts val="0"/>
              </a:spcAft>
              <a:buSzPts val="1600"/>
              <a:buChar char="●"/>
            </a:pPr>
            <a:r>
              <a:rPr lang="zh-CN"/>
              <a:t>以太网（宿主机和被调试机器至少为Windows 8）</a:t>
            </a:r>
            <a:endParaRPr/>
          </a:p>
          <a:p>
            <a:pPr indent="-330200" lvl="0" marL="457200" rtl="0" algn="l">
              <a:spcBef>
                <a:spcPts val="0"/>
              </a:spcBef>
              <a:spcAft>
                <a:spcPts val="0"/>
              </a:spcAft>
              <a:buSzPts val="1600"/>
              <a:buChar char="●"/>
            </a:pPr>
            <a:r>
              <a:rPr lang="zh-CN"/>
              <a:t>USB2.0/USB3.0</a:t>
            </a:r>
            <a:endParaRPr/>
          </a:p>
          <a:p>
            <a:pPr indent="-330200" lvl="0" marL="457200" rtl="0" algn="l">
              <a:spcBef>
                <a:spcPts val="0"/>
              </a:spcBef>
              <a:spcAft>
                <a:spcPts val="0"/>
              </a:spcAft>
              <a:buSzPts val="1600"/>
              <a:buChar char="●"/>
            </a:pPr>
            <a:r>
              <a:rPr lang="zh-CN"/>
              <a:t>串口</a:t>
            </a:r>
            <a:endParaRPr/>
          </a:p>
        </p:txBody>
      </p:sp>
      <p:sp>
        <p:nvSpPr>
          <p:cNvPr id="1224" name="Google Shape;1224;p1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25" name="Google Shape;1225;p157"/>
          <p:cNvPicPr preferRelativeResize="0"/>
          <p:nvPr/>
        </p:nvPicPr>
        <p:blipFill>
          <a:blip r:embed="rId3">
            <a:alphaModFix/>
          </a:blip>
          <a:stretch>
            <a:fillRect/>
          </a:stretch>
        </p:blipFill>
        <p:spPr>
          <a:xfrm>
            <a:off x="368988" y="2787588"/>
            <a:ext cx="3971925" cy="1343025"/>
          </a:xfrm>
          <a:prstGeom prst="rect">
            <a:avLst/>
          </a:prstGeom>
          <a:noFill/>
          <a:ln>
            <a:noFill/>
          </a:ln>
        </p:spPr>
      </p:pic>
      <p:pic>
        <p:nvPicPr>
          <p:cNvPr id="1226" name="Google Shape;1226;p157"/>
          <p:cNvPicPr preferRelativeResize="0"/>
          <p:nvPr/>
        </p:nvPicPr>
        <p:blipFill>
          <a:blip r:embed="rId4">
            <a:alphaModFix/>
          </a:blip>
          <a:stretch>
            <a:fillRect/>
          </a:stretch>
        </p:blipFill>
        <p:spPr>
          <a:xfrm>
            <a:off x="4586250" y="2863788"/>
            <a:ext cx="3886200" cy="1190625"/>
          </a:xfrm>
          <a:prstGeom prst="rect">
            <a:avLst/>
          </a:prstGeom>
          <a:noFill/>
          <a:ln>
            <a:noFill/>
          </a:ln>
        </p:spPr>
      </p:pic>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5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a:t>
            </a:r>
            <a:r>
              <a:rPr lang="zh-CN"/>
              <a:t>串口调试内核</a:t>
            </a:r>
            <a:endParaRPr/>
          </a:p>
        </p:txBody>
      </p:sp>
      <p:sp>
        <p:nvSpPr>
          <p:cNvPr id="1232" name="Google Shape;1232;p15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采用宿主机和虚拟机(vmware，parallels等)调试</a:t>
            </a:r>
            <a:endParaRPr/>
          </a:p>
          <a:p>
            <a:pPr indent="-330200" lvl="0" marL="457200" rtl="0" algn="l">
              <a:spcBef>
                <a:spcPts val="0"/>
              </a:spcBef>
              <a:spcAft>
                <a:spcPts val="0"/>
              </a:spcAft>
              <a:buSzPts val="1600"/>
              <a:buChar char="●"/>
            </a:pPr>
            <a:r>
              <a:rPr lang="zh-CN"/>
              <a:t>对于虚拟机一般都支持将虚拟串口重定向到宿主机上的命名管道</a:t>
            </a:r>
            <a:endParaRPr/>
          </a:p>
          <a:p>
            <a:pPr indent="-330200" lvl="0" marL="457200" rtl="0" algn="l">
              <a:spcBef>
                <a:spcPts val="0"/>
              </a:spcBef>
              <a:spcAft>
                <a:spcPts val="0"/>
              </a:spcAft>
              <a:buSzPts val="1600"/>
              <a:buChar char="●"/>
            </a:pPr>
            <a:r>
              <a:rPr lang="zh-CN"/>
              <a:t>虚拟机新增虚拟串口设置</a:t>
            </a:r>
            <a:endParaRPr/>
          </a:p>
          <a:p>
            <a:pPr indent="-330200" lvl="0" marL="457200" rtl="0" algn="l">
              <a:spcBef>
                <a:spcPts val="0"/>
              </a:spcBef>
              <a:spcAft>
                <a:spcPts val="0"/>
              </a:spcAft>
              <a:buSzPts val="1600"/>
              <a:buChar char="●"/>
            </a:pPr>
            <a:r>
              <a:rPr lang="zh-CN"/>
              <a:t>被调试机器(虚拟机)配置调试环境</a:t>
            </a:r>
            <a:endParaRPr/>
          </a:p>
          <a:p>
            <a:pPr indent="-304800" lvl="1" marL="914400" rtl="0" algn="l">
              <a:spcBef>
                <a:spcPts val="0"/>
              </a:spcBef>
              <a:spcAft>
                <a:spcPts val="0"/>
              </a:spcAft>
              <a:buSzPts val="1200"/>
              <a:buChar char="○"/>
            </a:pPr>
            <a:r>
              <a:rPr lang="zh-CN"/>
              <a:t>开启调试开关：bcdedit /debug on</a:t>
            </a:r>
            <a:endParaRPr/>
          </a:p>
          <a:p>
            <a:pPr indent="-304800" lvl="1" marL="914400" rtl="0" algn="l">
              <a:spcBef>
                <a:spcPts val="0"/>
              </a:spcBef>
              <a:spcAft>
                <a:spcPts val="0"/>
              </a:spcAft>
              <a:buSzPts val="1200"/>
              <a:buChar char="○"/>
            </a:pPr>
            <a:r>
              <a:rPr lang="zh-CN"/>
              <a:t>查看设备管理器中虚拟串口信息(名称号，波特率等)</a:t>
            </a:r>
            <a:endParaRPr/>
          </a:p>
          <a:p>
            <a:pPr indent="-304800" lvl="1" marL="914400" rtl="0" algn="l">
              <a:spcBef>
                <a:spcPts val="0"/>
              </a:spcBef>
              <a:spcAft>
                <a:spcPts val="0"/>
              </a:spcAft>
              <a:buSzPts val="1200"/>
              <a:buChar char="○"/>
            </a:pPr>
            <a:r>
              <a:rPr lang="zh-CN"/>
              <a:t>设置串口调试：bcdedit /dbgsetting serial debugport:1 baudrate:115200</a:t>
            </a:r>
            <a:endParaRPr/>
          </a:p>
          <a:p>
            <a:pPr indent="-304800" lvl="1" marL="914400" rtl="0" algn="l">
              <a:spcBef>
                <a:spcPts val="0"/>
              </a:spcBef>
              <a:spcAft>
                <a:spcPts val="0"/>
              </a:spcAft>
              <a:buSzPts val="1200"/>
              <a:buChar char="○"/>
            </a:pPr>
            <a:r>
              <a:rPr lang="zh-CN"/>
              <a:t>系统配置(msconfig)引导页面查看设置的调试信息(检查上一步是否设置成功)</a:t>
            </a:r>
            <a:endParaRPr/>
          </a:p>
          <a:p>
            <a:pPr indent="-330200" lvl="0" marL="457200" marR="0" rtl="0" algn="l">
              <a:lnSpc>
                <a:spcPct val="115000"/>
              </a:lnSpc>
              <a:spcBef>
                <a:spcPts val="0"/>
              </a:spcBef>
              <a:spcAft>
                <a:spcPts val="0"/>
              </a:spcAft>
              <a:buSzPts val="1600"/>
              <a:buChar char="●"/>
            </a:pPr>
            <a:r>
              <a:rPr lang="zh-CN"/>
              <a:t>调试机(宿主机)上WinDbg-&gt;Kernel Debug打开调试配置进行调试连接请求</a:t>
            </a:r>
            <a:endParaRPr/>
          </a:p>
          <a:p>
            <a:pPr indent="-330200" lvl="0" marL="457200" marR="0" rtl="0" algn="l">
              <a:lnSpc>
                <a:spcPct val="115000"/>
              </a:lnSpc>
              <a:spcBef>
                <a:spcPts val="0"/>
              </a:spcBef>
              <a:spcAft>
                <a:spcPts val="0"/>
              </a:spcAft>
              <a:buSzPts val="1600"/>
              <a:buChar char="●"/>
            </a:pPr>
            <a:r>
              <a:rPr lang="zh-CN"/>
              <a:t>被调试机器(虚拟机)重启系统，重启后宿主机WinDbg会自动连上</a:t>
            </a:r>
            <a:endParaRPr/>
          </a:p>
          <a:p>
            <a:pPr indent="-330200" lvl="0" marL="457200" marR="0" rtl="0" algn="l">
              <a:lnSpc>
                <a:spcPct val="115000"/>
              </a:lnSpc>
              <a:spcBef>
                <a:spcPts val="0"/>
              </a:spcBef>
              <a:spcAft>
                <a:spcPts val="0"/>
              </a:spcAft>
              <a:buSzPts val="1600"/>
              <a:buChar char="●"/>
            </a:pPr>
            <a:r>
              <a:rPr lang="zh-CN"/>
              <a:t>连接成功后WinDbg最终会断住，此时被调试环境完全卡住</a:t>
            </a:r>
            <a:endParaRPr/>
          </a:p>
          <a:p>
            <a:pPr indent="-330200" lvl="0" marL="457200" marR="0" rtl="0" algn="l">
              <a:lnSpc>
                <a:spcPct val="115000"/>
              </a:lnSpc>
              <a:spcBef>
                <a:spcPts val="0"/>
              </a:spcBef>
              <a:spcAft>
                <a:spcPts val="0"/>
              </a:spcAft>
              <a:buSzPts val="1600"/>
              <a:buChar char="●"/>
            </a:pPr>
            <a:r>
              <a:rPr lang="zh-CN"/>
              <a:t>若要被调试机器运行，WinDbg中执行g命令</a:t>
            </a:r>
            <a:endParaRPr/>
          </a:p>
          <a:p>
            <a:pPr indent="-330200" lvl="0" marL="457200" marR="0" rtl="0" algn="l">
              <a:lnSpc>
                <a:spcPct val="115000"/>
              </a:lnSpc>
              <a:spcBef>
                <a:spcPts val="0"/>
              </a:spcBef>
              <a:spcAft>
                <a:spcPts val="0"/>
              </a:spcAft>
              <a:buSzPts val="1600"/>
              <a:buChar char="●"/>
            </a:pPr>
            <a:r>
              <a:rPr lang="zh-CN"/>
              <a:t>可以点击WinDbg中“break”按钮中断被调试机器</a:t>
            </a:r>
            <a:endParaRPr/>
          </a:p>
        </p:txBody>
      </p:sp>
      <p:sp>
        <p:nvSpPr>
          <p:cNvPr id="1233" name="Google Shape;1233;p1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7" name="Shape 1237"/>
        <p:cNvGrpSpPr/>
        <p:nvPr/>
      </p:nvGrpSpPr>
      <p:grpSpPr>
        <a:xfrm>
          <a:off x="0" y="0"/>
          <a:ext cx="0" cy="0"/>
          <a:chOff x="0" y="0"/>
          <a:chExt cx="0" cy="0"/>
        </a:xfrm>
      </p:grpSpPr>
      <p:sp>
        <p:nvSpPr>
          <p:cNvPr id="1238" name="Google Shape;1238;p15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a:t>
            </a:r>
            <a:r>
              <a:rPr lang="zh-CN"/>
              <a:t>调试设置</a:t>
            </a:r>
            <a:endParaRPr/>
          </a:p>
        </p:txBody>
      </p:sp>
      <p:sp>
        <p:nvSpPr>
          <p:cNvPr id="1239" name="Google Shape;1239;p1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40" name="Google Shape;1240;p159"/>
          <p:cNvPicPr preferRelativeResize="0"/>
          <p:nvPr/>
        </p:nvPicPr>
        <p:blipFill>
          <a:blip r:embed="rId3">
            <a:alphaModFix/>
          </a:blip>
          <a:stretch>
            <a:fillRect/>
          </a:stretch>
        </p:blipFill>
        <p:spPr>
          <a:xfrm>
            <a:off x="985361" y="877500"/>
            <a:ext cx="7173278" cy="3900299"/>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4" name="Shape 1244"/>
        <p:cNvGrpSpPr/>
        <p:nvPr/>
      </p:nvGrpSpPr>
      <p:grpSpPr>
        <a:xfrm>
          <a:off x="0" y="0"/>
          <a:ext cx="0" cy="0"/>
          <a:chOff x="0" y="0"/>
          <a:chExt cx="0" cy="0"/>
        </a:xfrm>
      </p:grpSpPr>
      <p:sp>
        <p:nvSpPr>
          <p:cNvPr id="1245" name="Google Shape;1245;p16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WinDbg连接信息</a:t>
            </a:r>
            <a:endParaRPr/>
          </a:p>
        </p:txBody>
      </p:sp>
      <p:sp>
        <p:nvSpPr>
          <p:cNvPr id="1246" name="Google Shape;1246;p1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47" name="Google Shape;1247;p160"/>
          <p:cNvPicPr preferRelativeResize="0"/>
          <p:nvPr/>
        </p:nvPicPr>
        <p:blipFill>
          <a:blip r:embed="rId3">
            <a:alphaModFix/>
          </a:blip>
          <a:stretch>
            <a:fillRect/>
          </a:stretch>
        </p:blipFill>
        <p:spPr>
          <a:xfrm>
            <a:off x="893984" y="877500"/>
            <a:ext cx="7356032" cy="39003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6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调试相关</a:t>
            </a:r>
            <a:endParaRPr/>
          </a:p>
        </p:txBody>
      </p:sp>
      <p:sp>
        <p:nvSpPr>
          <p:cNvPr id="1253" name="Google Shape;1253;p16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设置断点</a:t>
            </a:r>
            <a:endParaRPr/>
          </a:p>
          <a:p>
            <a:pPr indent="-304800" lvl="1" marL="914400" rtl="0" algn="l">
              <a:spcBef>
                <a:spcPts val="0"/>
              </a:spcBef>
              <a:spcAft>
                <a:spcPts val="0"/>
              </a:spcAft>
              <a:buSzPts val="1200"/>
              <a:buChar char="○"/>
            </a:pPr>
            <a:r>
              <a:rPr lang="zh-CN"/>
              <a:t>bp &lt;address/function&gt; 设置一个通用断点(断点不会保存到工作空间)</a:t>
            </a:r>
            <a:endParaRPr/>
          </a:p>
          <a:p>
            <a:pPr indent="-304800" lvl="1" marL="914400" rtl="0" algn="l">
              <a:spcBef>
                <a:spcPts val="0"/>
              </a:spcBef>
              <a:spcAft>
                <a:spcPts val="0"/>
              </a:spcAft>
              <a:buSzPts val="1200"/>
              <a:buChar char="○"/>
            </a:pPr>
            <a:r>
              <a:rPr lang="zh-CN"/>
              <a:t>bu &lt;address/function&gt; 设置一个未解析的断点(将来生效的)</a:t>
            </a:r>
            <a:endParaRPr/>
          </a:p>
          <a:p>
            <a:pPr indent="-304800" lvl="1" marL="914400" rtl="0" algn="l">
              <a:spcBef>
                <a:spcPts val="0"/>
              </a:spcBef>
              <a:spcAft>
                <a:spcPts val="0"/>
              </a:spcAft>
              <a:buSzPts val="1200"/>
              <a:buChar char="○"/>
            </a:pPr>
            <a:r>
              <a:rPr lang="zh-CN"/>
              <a:t>bl 列出所有设置的断点</a:t>
            </a:r>
            <a:endParaRPr/>
          </a:p>
          <a:p>
            <a:pPr indent="-304800" lvl="1" marL="914400" rtl="0" algn="l">
              <a:spcBef>
                <a:spcPts val="0"/>
              </a:spcBef>
              <a:spcAft>
                <a:spcPts val="0"/>
              </a:spcAft>
              <a:buSzPts val="1200"/>
              <a:buChar char="○"/>
            </a:pPr>
            <a:r>
              <a:rPr lang="zh-CN"/>
              <a:t>bc &lt;number&gt; 清除断点，number为断点号</a:t>
            </a:r>
            <a:endParaRPr/>
          </a:p>
          <a:p>
            <a:pPr indent="-304800" lvl="1" marL="914400" rtl="0" algn="l">
              <a:spcBef>
                <a:spcPts val="0"/>
              </a:spcBef>
              <a:spcAft>
                <a:spcPts val="0"/>
              </a:spcAft>
              <a:buSzPts val="1200"/>
              <a:buChar char="○"/>
            </a:pPr>
            <a:r>
              <a:rPr lang="zh-CN"/>
              <a:t>也可在原始代码处按F9设置断点(或工具栏断点按钮)</a:t>
            </a:r>
            <a:endParaRPr/>
          </a:p>
          <a:p>
            <a:pPr indent="-330200" lvl="0" marL="457200" marR="0" rtl="0" algn="l">
              <a:lnSpc>
                <a:spcPct val="115000"/>
              </a:lnSpc>
              <a:spcBef>
                <a:spcPts val="0"/>
              </a:spcBef>
              <a:spcAft>
                <a:spcPts val="0"/>
              </a:spcAft>
              <a:buSzPts val="1600"/>
              <a:buChar char="●"/>
            </a:pPr>
            <a:r>
              <a:rPr lang="zh-CN"/>
              <a:t>断点设置例子：bu Sample!DriverEntry</a:t>
            </a:r>
            <a:endParaRPr/>
          </a:p>
          <a:p>
            <a:pPr indent="-330200" lvl="0" marL="457200" marR="0" rtl="0" algn="l">
              <a:lnSpc>
                <a:spcPct val="115000"/>
              </a:lnSpc>
              <a:spcBef>
                <a:spcPts val="0"/>
              </a:spcBef>
              <a:spcAft>
                <a:spcPts val="0"/>
              </a:spcAft>
              <a:buSzPts val="1600"/>
              <a:buChar char="●"/>
            </a:pPr>
            <a:r>
              <a:rPr lang="zh-CN"/>
              <a:t>查看堆栈信息：k</a:t>
            </a:r>
            <a:endParaRPr/>
          </a:p>
          <a:p>
            <a:pPr indent="-304800" lvl="1" marL="914400" marR="0" rtl="0" algn="l">
              <a:lnSpc>
                <a:spcPct val="115000"/>
              </a:lnSpc>
              <a:spcBef>
                <a:spcPts val="0"/>
              </a:spcBef>
              <a:spcAft>
                <a:spcPts val="0"/>
              </a:spcAft>
              <a:buSzPts val="1200"/>
              <a:buChar char="○"/>
            </a:pPr>
            <a:r>
              <a:rPr lang="zh-CN"/>
              <a:t>也可打开WinDbg的Call Stack窗口查看</a:t>
            </a:r>
            <a:endParaRPr/>
          </a:p>
          <a:p>
            <a:pPr indent="-330200" lvl="0" marL="457200" marR="0" rtl="0" algn="l">
              <a:lnSpc>
                <a:spcPct val="115000"/>
              </a:lnSpc>
              <a:spcBef>
                <a:spcPts val="0"/>
              </a:spcBef>
              <a:spcAft>
                <a:spcPts val="0"/>
              </a:spcAft>
              <a:buSzPts val="1600"/>
              <a:buChar char="●"/>
            </a:pPr>
            <a:r>
              <a:rPr lang="zh-CN"/>
              <a:t>调试相关窗口</a:t>
            </a:r>
            <a:endParaRPr/>
          </a:p>
          <a:p>
            <a:pPr indent="-304800" lvl="1" marL="914400" marR="0" rtl="0" algn="l">
              <a:lnSpc>
                <a:spcPct val="115000"/>
              </a:lnSpc>
              <a:spcBef>
                <a:spcPts val="0"/>
              </a:spcBef>
              <a:spcAft>
                <a:spcPts val="0"/>
              </a:spcAft>
              <a:buSzPts val="1200"/>
              <a:buChar char="○"/>
            </a:pPr>
            <a:r>
              <a:rPr lang="zh-CN"/>
              <a:t>stack：当前调用堆栈信息</a:t>
            </a:r>
            <a:endParaRPr/>
          </a:p>
          <a:p>
            <a:pPr indent="-304800" lvl="1" marL="914400" marR="0" rtl="0" algn="l">
              <a:lnSpc>
                <a:spcPct val="115000"/>
              </a:lnSpc>
              <a:spcBef>
                <a:spcPts val="0"/>
              </a:spcBef>
              <a:spcAft>
                <a:spcPts val="0"/>
              </a:spcAft>
              <a:buSzPts val="1200"/>
              <a:buChar char="○"/>
            </a:pPr>
            <a:r>
              <a:rPr lang="zh-CN"/>
              <a:t>Locals：本地变量信息</a:t>
            </a:r>
            <a:endParaRPr/>
          </a:p>
          <a:p>
            <a:pPr indent="-304800" lvl="1" marL="914400" marR="0" rtl="0" algn="l">
              <a:lnSpc>
                <a:spcPct val="115000"/>
              </a:lnSpc>
              <a:spcBef>
                <a:spcPts val="0"/>
              </a:spcBef>
              <a:spcAft>
                <a:spcPts val="0"/>
              </a:spcAft>
              <a:buSzPts val="1200"/>
              <a:buChar char="○"/>
            </a:pPr>
            <a:r>
              <a:rPr lang="zh-CN"/>
              <a:t>Watch：变量及表达式监控</a:t>
            </a:r>
            <a:endParaRPr/>
          </a:p>
        </p:txBody>
      </p:sp>
      <p:sp>
        <p:nvSpPr>
          <p:cNvPr id="1254" name="Google Shape;1254;p1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16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调试页面</a:t>
            </a:r>
            <a:endParaRPr/>
          </a:p>
        </p:txBody>
      </p:sp>
      <p:sp>
        <p:nvSpPr>
          <p:cNvPr id="1260" name="Google Shape;1260;p1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61" name="Google Shape;1261;p162"/>
          <p:cNvPicPr preferRelativeResize="0"/>
          <p:nvPr/>
        </p:nvPicPr>
        <p:blipFill>
          <a:blip r:embed="rId3">
            <a:alphaModFix/>
          </a:blip>
          <a:stretch>
            <a:fillRect/>
          </a:stretch>
        </p:blipFill>
        <p:spPr>
          <a:xfrm>
            <a:off x="1172150" y="877500"/>
            <a:ext cx="6799701" cy="3900300"/>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p16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调试相关窗口</a:t>
            </a:r>
            <a:endParaRPr/>
          </a:p>
        </p:txBody>
      </p:sp>
      <p:sp>
        <p:nvSpPr>
          <p:cNvPr id="1267" name="Google Shape;1267;p1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68" name="Google Shape;1268;p163"/>
          <p:cNvPicPr preferRelativeResize="0"/>
          <p:nvPr/>
        </p:nvPicPr>
        <p:blipFill>
          <a:blip r:embed="rId3">
            <a:alphaModFix/>
          </a:blip>
          <a:stretch>
            <a:fillRect/>
          </a:stretch>
        </p:blipFill>
        <p:spPr>
          <a:xfrm>
            <a:off x="961363" y="832400"/>
            <a:ext cx="7221275" cy="2041675"/>
          </a:xfrm>
          <a:prstGeom prst="rect">
            <a:avLst/>
          </a:prstGeom>
          <a:noFill/>
          <a:ln>
            <a:noFill/>
          </a:ln>
        </p:spPr>
      </p:pic>
      <p:pic>
        <p:nvPicPr>
          <p:cNvPr id="1269" name="Google Shape;1269;p163"/>
          <p:cNvPicPr preferRelativeResize="0"/>
          <p:nvPr/>
        </p:nvPicPr>
        <p:blipFill>
          <a:blip r:embed="rId4">
            <a:alphaModFix/>
          </a:blip>
          <a:stretch>
            <a:fillRect/>
          </a:stretch>
        </p:blipFill>
        <p:spPr>
          <a:xfrm>
            <a:off x="961363" y="2777125"/>
            <a:ext cx="7221274" cy="1964625"/>
          </a:xfrm>
          <a:prstGeom prst="rect">
            <a:avLst/>
          </a:prstGeom>
          <a:noFill/>
          <a:ln>
            <a:noFill/>
          </a:ln>
        </p:spPr>
      </p:pic>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6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WinDbg调试练习</a:t>
            </a:r>
            <a:endParaRPr/>
          </a:p>
        </p:txBody>
      </p:sp>
      <p:sp>
        <p:nvSpPr>
          <p:cNvPr id="1275" name="Google Shape;1275;p16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搭建双机调试环境，将之前的测试驱动例子进行调试练习</a:t>
            </a:r>
            <a:endParaRPr/>
          </a:p>
        </p:txBody>
      </p:sp>
      <p:sp>
        <p:nvSpPr>
          <p:cNvPr id="1276" name="Google Shape;1276;p1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16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其他定位工具</a:t>
            </a:r>
            <a:endParaRPr/>
          </a:p>
        </p:txBody>
      </p:sp>
      <p:sp>
        <p:nvSpPr>
          <p:cNvPr id="1282" name="Google Shape;1282;p16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PoolMon：系统内存监控(分页/非分页)</a:t>
            </a:r>
            <a:endParaRPr/>
          </a:p>
          <a:p>
            <a:pPr indent="-330200" lvl="0" marL="457200" rtl="0" algn="l">
              <a:spcBef>
                <a:spcPts val="0"/>
              </a:spcBef>
              <a:spcAft>
                <a:spcPts val="0"/>
              </a:spcAft>
              <a:buSzPts val="1600"/>
              <a:buChar char="●"/>
            </a:pPr>
            <a:r>
              <a:rPr lang="zh-CN"/>
              <a:t>WPT：性能监视及分析</a:t>
            </a:r>
            <a:endParaRPr/>
          </a:p>
          <a:p>
            <a:pPr indent="-304800" lvl="1" marL="914400" rtl="0" algn="l">
              <a:spcBef>
                <a:spcPts val="0"/>
              </a:spcBef>
              <a:spcAft>
                <a:spcPts val="0"/>
              </a:spcAft>
              <a:buSzPts val="1200"/>
              <a:buChar char="○"/>
            </a:pPr>
            <a:r>
              <a:rPr lang="zh-CN"/>
              <a:t>WPR(Windows Performance Recorder)：系统性能记录采集</a:t>
            </a:r>
            <a:endParaRPr/>
          </a:p>
          <a:p>
            <a:pPr indent="-304800" lvl="1" marL="914400" rtl="0" algn="l">
              <a:spcBef>
                <a:spcPts val="0"/>
              </a:spcBef>
              <a:spcAft>
                <a:spcPts val="0"/>
              </a:spcAft>
              <a:buSzPts val="1200"/>
              <a:buChar char="○"/>
            </a:pPr>
            <a:r>
              <a:rPr lang="zh-CN"/>
              <a:t>WPA(Windows Performance Analyzer)：系统性能分析(WPR的采集结果)</a:t>
            </a:r>
            <a:endParaRPr/>
          </a:p>
          <a:p>
            <a:pPr indent="-330200" lvl="0" marL="457200" rtl="0" algn="l">
              <a:lnSpc>
                <a:spcPct val="130000"/>
              </a:lnSpc>
              <a:spcBef>
                <a:spcPts val="0"/>
              </a:spcBef>
              <a:spcAft>
                <a:spcPts val="0"/>
              </a:spcAft>
              <a:buSzPts val="1600"/>
              <a:buChar char="●"/>
            </a:pPr>
            <a:r>
              <a:rPr lang="zh-CN"/>
              <a:t>Sysinternals：微软提供的一个工具包</a:t>
            </a:r>
            <a:endParaRPr/>
          </a:p>
          <a:p>
            <a:pPr indent="-304800" lvl="1" marL="914400" rtl="0" algn="l">
              <a:lnSpc>
                <a:spcPct val="130000"/>
              </a:lnSpc>
              <a:spcBef>
                <a:spcPts val="0"/>
              </a:spcBef>
              <a:spcAft>
                <a:spcPts val="0"/>
              </a:spcAft>
              <a:buSzPts val="1200"/>
              <a:buChar char="○"/>
            </a:pPr>
            <a:r>
              <a:rPr lang="zh-CN"/>
              <a:t>DbgView：系统日志查看</a:t>
            </a:r>
            <a:endParaRPr/>
          </a:p>
          <a:p>
            <a:pPr indent="-304800" lvl="1" marL="914400" rtl="0" algn="l">
              <a:lnSpc>
                <a:spcPct val="130000"/>
              </a:lnSpc>
              <a:spcBef>
                <a:spcPts val="0"/>
              </a:spcBef>
              <a:spcAft>
                <a:spcPts val="0"/>
              </a:spcAft>
              <a:buSzPts val="1200"/>
              <a:buChar char="○"/>
            </a:pPr>
            <a:r>
              <a:rPr lang="zh-CN"/>
              <a:t>WinObj：查看对象管理器命名空间信息</a:t>
            </a:r>
            <a:endParaRPr/>
          </a:p>
          <a:p>
            <a:pPr indent="-304800" lvl="1" marL="914400" rtl="0" algn="l">
              <a:lnSpc>
                <a:spcPct val="130000"/>
              </a:lnSpc>
              <a:spcBef>
                <a:spcPts val="0"/>
              </a:spcBef>
              <a:spcAft>
                <a:spcPts val="0"/>
              </a:spcAft>
              <a:buSzPts val="1200"/>
              <a:buChar char="○"/>
            </a:pPr>
            <a:r>
              <a:rPr lang="zh-CN"/>
              <a:t>Notmyfault：手动触发蓝屏</a:t>
            </a:r>
            <a:endParaRPr/>
          </a:p>
        </p:txBody>
      </p:sp>
      <p:sp>
        <p:nvSpPr>
          <p:cNvPr id="1283" name="Google Shape;1283;p1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用户模式 VS 内核模式</a:t>
            </a:r>
            <a:endParaRPr/>
          </a:p>
          <a:p>
            <a:pPr indent="0" lvl="0" marL="0" rtl="0" algn="l">
              <a:spcBef>
                <a:spcPts val="0"/>
              </a:spcBef>
              <a:spcAft>
                <a:spcPts val="0"/>
              </a:spcAft>
              <a:buNone/>
            </a:pPr>
            <a:r>
              <a:t/>
            </a:r>
            <a:endParaRPr/>
          </a:p>
        </p:txBody>
      </p:sp>
      <p:sp>
        <p:nvSpPr>
          <p:cNvPr id="264" name="Google Shape;26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65" name="Google Shape;265;p31"/>
          <p:cNvSpPr txBox="1"/>
          <p:nvPr>
            <p:ph idx="1" type="body"/>
          </p:nvPr>
        </p:nvSpPr>
        <p:spPr>
          <a:xfrm>
            <a:off x="369000" y="1065700"/>
            <a:ext cx="8406000" cy="3416400"/>
          </a:xfrm>
          <a:prstGeom prst="rect">
            <a:avLst/>
          </a:prstGeom>
        </p:spPr>
        <p:txBody>
          <a:bodyPr anchorCtr="0" anchor="t" bIns="0" lIns="0" spcFirstLastPara="1" rIns="0" wrap="square" tIns="0">
            <a:normAutofit fontScale="77500" lnSpcReduction="10000"/>
          </a:bodyPr>
          <a:lstStyle/>
          <a:p>
            <a:pPr indent="-307340" lvl="0" marL="457200" marR="0" rtl="0" algn="l">
              <a:lnSpc>
                <a:spcPct val="150000"/>
              </a:lnSpc>
              <a:spcBef>
                <a:spcPts val="0"/>
              </a:spcBef>
              <a:spcAft>
                <a:spcPts val="0"/>
              </a:spcAft>
              <a:buSzPct val="100000"/>
              <a:buChar char="●"/>
            </a:pPr>
            <a:r>
              <a:rPr lang="zh-CN"/>
              <a:t>线程访问模式</a:t>
            </a:r>
            <a:endParaRPr/>
          </a:p>
          <a:p>
            <a:pPr indent="-307340" lvl="0" marL="457200" marR="0" rtl="0" algn="l">
              <a:lnSpc>
                <a:spcPct val="150000"/>
              </a:lnSpc>
              <a:spcBef>
                <a:spcPts val="0"/>
              </a:spcBef>
              <a:spcAft>
                <a:spcPts val="0"/>
              </a:spcAft>
              <a:buSzPct val="100000"/>
              <a:buChar char="●"/>
            </a:pPr>
            <a:r>
              <a:rPr lang="zh-CN"/>
              <a:t>避免用户应用程序访问和修改关键的操作系统柜数据</a:t>
            </a:r>
            <a:endParaRPr/>
          </a:p>
          <a:p>
            <a:pPr indent="-307340" lvl="0" marL="457200" marR="0" rtl="0" algn="l">
              <a:lnSpc>
                <a:spcPct val="150000"/>
              </a:lnSpc>
              <a:spcBef>
                <a:spcPts val="0"/>
              </a:spcBef>
              <a:spcAft>
                <a:spcPts val="0"/>
              </a:spcAft>
              <a:buSzPct val="100000"/>
              <a:buChar char="●"/>
            </a:pPr>
            <a:r>
              <a:rPr lang="zh-CN"/>
              <a:t>特权级0(ring0)作为内核模式，特权级(ring3)作为内核模式</a:t>
            </a:r>
            <a:endParaRPr/>
          </a:p>
          <a:p>
            <a:pPr indent="-307340" lvl="0" marL="457200" marR="0" rtl="0" algn="l">
              <a:lnSpc>
                <a:spcPct val="150000"/>
              </a:lnSpc>
              <a:spcBef>
                <a:spcPts val="0"/>
              </a:spcBef>
              <a:spcAft>
                <a:spcPts val="0"/>
              </a:spcAft>
              <a:buSzPct val="100000"/>
              <a:buChar char="●"/>
            </a:pPr>
            <a:r>
              <a:rPr lang="zh-CN"/>
              <a:t>用户模式</a:t>
            </a:r>
            <a:endParaRPr/>
          </a:p>
          <a:p>
            <a:pPr indent="-287655" lvl="1" marL="914400" marR="0" rtl="0" algn="l">
              <a:lnSpc>
                <a:spcPct val="150000"/>
              </a:lnSpc>
              <a:spcBef>
                <a:spcPts val="0"/>
              </a:spcBef>
              <a:spcAft>
                <a:spcPts val="0"/>
              </a:spcAft>
              <a:buSzPct val="100000"/>
              <a:buChar char="○"/>
            </a:pPr>
            <a:r>
              <a:rPr lang="zh-CN"/>
              <a:t>只允许访问非操作系统的代码和数据</a:t>
            </a:r>
            <a:endParaRPr/>
          </a:p>
          <a:p>
            <a:pPr indent="-287655" lvl="1" marL="914400" marR="0" rtl="0" algn="l">
              <a:lnSpc>
                <a:spcPct val="150000"/>
              </a:lnSpc>
              <a:spcBef>
                <a:spcPts val="0"/>
              </a:spcBef>
              <a:spcAft>
                <a:spcPts val="0"/>
              </a:spcAft>
              <a:buSzPct val="100000"/>
              <a:buChar char="○"/>
            </a:pPr>
            <a:r>
              <a:rPr lang="zh-CN"/>
              <a:t>不能直接访问硬件</a:t>
            </a:r>
            <a:endParaRPr/>
          </a:p>
          <a:p>
            <a:pPr indent="-287655" lvl="1" marL="914400" marR="0" rtl="0" algn="l">
              <a:lnSpc>
                <a:spcPct val="150000"/>
              </a:lnSpc>
              <a:spcBef>
                <a:spcPts val="0"/>
              </a:spcBef>
              <a:spcAft>
                <a:spcPts val="0"/>
              </a:spcAft>
              <a:buSzPct val="100000"/>
              <a:buChar char="○"/>
            </a:pPr>
            <a:r>
              <a:rPr lang="zh-CN"/>
              <a:t>每个进程都有自己独立私有的内存空间</a:t>
            </a:r>
            <a:endParaRPr/>
          </a:p>
          <a:p>
            <a:pPr indent="-287655" lvl="1" marL="914400" marR="0" rtl="0" algn="l">
              <a:lnSpc>
                <a:spcPct val="150000"/>
              </a:lnSpc>
              <a:spcBef>
                <a:spcPts val="0"/>
              </a:spcBef>
              <a:spcAft>
                <a:spcPts val="0"/>
              </a:spcAft>
              <a:buSzPct val="100000"/>
              <a:buChar char="○"/>
            </a:pPr>
            <a:r>
              <a:rPr lang="zh-CN"/>
              <a:t>避免应用程序异常而导致系统崩溃</a:t>
            </a:r>
            <a:endParaRPr/>
          </a:p>
          <a:p>
            <a:pPr indent="-307340" lvl="0" marL="457200" marR="0" rtl="0" algn="l">
              <a:lnSpc>
                <a:spcPct val="150000"/>
              </a:lnSpc>
              <a:spcBef>
                <a:spcPts val="0"/>
              </a:spcBef>
              <a:spcAft>
                <a:spcPts val="0"/>
              </a:spcAft>
              <a:buSzPct val="100000"/>
              <a:buChar char="●"/>
            </a:pPr>
            <a:r>
              <a:rPr lang="zh-CN"/>
              <a:t>内核模式</a:t>
            </a:r>
            <a:endParaRPr/>
          </a:p>
          <a:p>
            <a:pPr indent="-287655" lvl="1" marL="914400" marR="0" rtl="0" algn="l">
              <a:lnSpc>
                <a:spcPct val="150000"/>
              </a:lnSpc>
              <a:spcBef>
                <a:spcPts val="0"/>
              </a:spcBef>
              <a:spcAft>
                <a:spcPts val="0"/>
              </a:spcAft>
              <a:buSzPct val="100000"/>
              <a:buChar char="○"/>
            </a:pPr>
            <a:r>
              <a:rPr lang="zh-CN"/>
              <a:t>允许访问所有的系统内存和所有的CPU指令</a:t>
            </a:r>
            <a:endParaRPr/>
          </a:p>
          <a:p>
            <a:pPr indent="-287655" lvl="1" marL="914400" marR="0" rtl="0" algn="l">
              <a:lnSpc>
                <a:spcPct val="150000"/>
              </a:lnSpc>
              <a:spcBef>
                <a:spcPts val="0"/>
              </a:spcBef>
              <a:spcAft>
                <a:spcPts val="0"/>
              </a:spcAft>
              <a:buSzPct val="100000"/>
              <a:buChar char="○"/>
            </a:pPr>
            <a:r>
              <a:rPr lang="zh-CN"/>
              <a:t>操作系统和所有设备驱动程序共享同一个内存空间</a:t>
            </a:r>
            <a:endParaRPr/>
          </a:p>
          <a:p>
            <a:pPr indent="-287655" lvl="1" marL="914400" marR="0" rtl="0" algn="l">
              <a:lnSpc>
                <a:spcPct val="150000"/>
              </a:lnSpc>
              <a:spcBef>
                <a:spcPts val="0"/>
              </a:spcBef>
              <a:spcAft>
                <a:spcPts val="0"/>
              </a:spcAft>
              <a:buSzPct val="100000"/>
              <a:buChar char="○"/>
            </a:pPr>
            <a:r>
              <a:rPr lang="zh-CN"/>
              <a:t>可能导致系统崩溃(蓝屏)</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166"/>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相关书籍推荐</a:t>
            </a:r>
            <a:endParaRPr>
              <a:solidFill>
                <a:schemeClr val="lt1"/>
              </a:solidFill>
            </a:endParaRPr>
          </a:p>
        </p:txBody>
      </p:sp>
      <p:sp>
        <p:nvSpPr>
          <p:cNvPr id="1289" name="Google Shape;1289;p1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16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相关书籍</a:t>
            </a:r>
            <a:endParaRPr/>
          </a:p>
        </p:txBody>
      </p:sp>
      <p:sp>
        <p:nvSpPr>
          <p:cNvPr id="1295" name="Google Shape;1295;p16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Windows内核编程 ---- 谭文，陈铭霖</a:t>
            </a:r>
            <a:endParaRPr/>
          </a:p>
          <a:p>
            <a:pPr indent="0" lvl="0" marL="0" rtl="0" algn="l">
              <a:spcBef>
                <a:spcPts val="1200"/>
              </a:spcBef>
              <a:spcAft>
                <a:spcPts val="0"/>
              </a:spcAft>
              <a:buNone/>
            </a:pPr>
            <a:r>
              <a:rPr lang="zh-CN"/>
              <a:t>Windows内核原理与实现 ---- 潘爱明</a:t>
            </a:r>
            <a:endParaRPr/>
          </a:p>
          <a:p>
            <a:pPr indent="0" lvl="0" marL="0" rtl="0" algn="l">
              <a:spcBef>
                <a:spcPts val="1200"/>
              </a:spcBef>
              <a:spcAft>
                <a:spcPts val="0"/>
              </a:spcAft>
              <a:buNone/>
            </a:pPr>
            <a:r>
              <a:rPr lang="zh-CN"/>
              <a:t>深入解析Windows操作系统 ---- Mark Russinovich等</a:t>
            </a:r>
            <a:endParaRPr/>
          </a:p>
          <a:p>
            <a:pPr indent="0" lvl="0" marL="0" rtl="0" algn="l">
              <a:spcBef>
                <a:spcPts val="1200"/>
              </a:spcBef>
              <a:spcAft>
                <a:spcPts val="1200"/>
              </a:spcAft>
              <a:buNone/>
            </a:pPr>
            <a:r>
              <a:rPr lang="zh-CN"/>
              <a:t>Windows设备驱动程序WDF开发 </a:t>
            </a:r>
            <a:r>
              <a:rPr lang="zh-CN"/>
              <a:t>---- 武安河</a:t>
            </a:r>
            <a:endParaRPr/>
          </a:p>
        </p:txBody>
      </p:sp>
      <p:sp>
        <p:nvSpPr>
          <p:cNvPr id="1296" name="Google Shape;1296;p1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1297" name="Google Shape;1297;p167"/>
          <p:cNvPicPr preferRelativeResize="0"/>
          <p:nvPr/>
        </p:nvPicPr>
        <p:blipFill>
          <a:blip r:embed="rId3">
            <a:alphaModFix/>
          </a:blip>
          <a:stretch>
            <a:fillRect/>
          </a:stretch>
        </p:blipFill>
        <p:spPr>
          <a:xfrm>
            <a:off x="369000" y="2893000"/>
            <a:ext cx="1770225" cy="1770225"/>
          </a:xfrm>
          <a:prstGeom prst="rect">
            <a:avLst/>
          </a:prstGeom>
          <a:noFill/>
          <a:ln>
            <a:noFill/>
          </a:ln>
        </p:spPr>
      </p:pic>
      <p:pic>
        <p:nvPicPr>
          <p:cNvPr id="1298" name="Google Shape;1298;p167"/>
          <p:cNvPicPr preferRelativeResize="0"/>
          <p:nvPr/>
        </p:nvPicPr>
        <p:blipFill>
          <a:blip r:embed="rId4">
            <a:alphaModFix/>
          </a:blip>
          <a:stretch>
            <a:fillRect/>
          </a:stretch>
        </p:blipFill>
        <p:spPr>
          <a:xfrm>
            <a:off x="2396100" y="2892999"/>
            <a:ext cx="1333874" cy="1770225"/>
          </a:xfrm>
          <a:prstGeom prst="rect">
            <a:avLst/>
          </a:prstGeom>
          <a:noFill/>
          <a:ln>
            <a:noFill/>
          </a:ln>
        </p:spPr>
      </p:pic>
      <p:pic>
        <p:nvPicPr>
          <p:cNvPr id="1299" name="Google Shape;1299;p167"/>
          <p:cNvPicPr preferRelativeResize="0"/>
          <p:nvPr/>
        </p:nvPicPr>
        <p:blipFill>
          <a:blip r:embed="rId5">
            <a:alphaModFix/>
          </a:blip>
          <a:stretch>
            <a:fillRect/>
          </a:stretch>
        </p:blipFill>
        <p:spPr>
          <a:xfrm>
            <a:off x="4439875" y="2893000"/>
            <a:ext cx="1444495" cy="1770225"/>
          </a:xfrm>
          <a:prstGeom prst="rect">
            <a:avLst/>
          </a:prstGeom>
          <a:noFill/>
          <a:ln>
            <a:noFill/>
          </a:ln>
        </p:spPr>
      </p:pic>
      <p:pic>
        <p:nvPicPr>
          <p:cNvPr id="1300" name="Google Shape;1300;p167"/>
          <p:cNvPicPr preferRelativeResize="0"/>
          <p:nvPr/>
        </p:nvPicPr>
        <p:blipFill>
          <a:blip r:embed="rId6">
            <a:alphaModFix/>
          </a:blip>
          <a:stretch>
            <a:fillRect/>
          </a:stretch>
        </p:blipFill>
        <p:spPr>
          <a:xfrm>
            <a:off x="6594275" y="2893000"/>
            <a:ext cx="1444500" cy="1770224"/>
          </a:xfrm>
          <a:prstGeom prst="rect">
            <a:avLst/>
          </a:prstGeom>
          <a:noFill/>
          <a:ln>
            <a:noFill/>
          </a:ln>
        </p:spPr>
      </p:pic>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168"/>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我们期待与您的合作</a:t>
            </a:r>
            <a:br>
              <a:rPr lang="zh-CN">
                <a:solidFill>
                  <a:schemeClr val="lt1"/>
                </a:solidFill>
              </a:rPr>
            </a:b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b="1" lang="zh-CN" sz="1400">
                <a:solidFill>
                  <a:schemeClr val="accent2"/>
                </a:solidFill>
                <a:latin typeface="Noto Sans SC"/>
                <a:ea typeface="Noto Sans SC"/>
                <a:cs typeface="Noto Sans SC"/>
                <a:sym typeface="Noto Sans SC"/>
              </a:rPr>
              <a:t>姓名</a:t>
            </a:r>
            <a:endParaRPr b="1" sz="1400">
              <a:solidFill>
                <a:schemeClr val="accent2"/>
              </a:solidFill>
              <a:latin typeface="Noto Sans SC"/>
              <a:ea typeface="Noto Sans SC"/>
              <a:cs typeface="Noto Sans SC"/>
              <a:sym typeface="Noto Sans SC"/>
            </a:endParaRPr>
          </a:p>
          <a:p>
            <a:pPr indent="0" lvl="0" marL="0" rtl="0" algn="l">
              <a:spcBef>
                <a:spcPts val="0"/>
              </a:spcBef>
              <a:spcAft>
                <a:spcPts val="0"/>
              </a:spcAft>
              <a:buNone/>
            </a:pPr>
            <a:r>
              <a:rPr lang="zh-CN" sz="1200">
                <a:solidFill>
                  <a:schemeClr val="lt1"/>
                </a:solidFill>
                <a:latin typeface="Noto Sans SC"/>
                <a:ea typeface="Noto Sans SC"/>
                <a:cs typeface="Noto Sans SC"/>
                <a:sym typeface="Noto Sans SC"/>
              </a:rPr>
              <a:t>职位</a:t>
            </a:r>
            <a:endParaRPr sz="1200">
              <a:solidFill>
                <a:schemeClr val="lt1"/>
              </a:solidFill>
              <a:latin typeface="Noto Sans SC"/>
              <a:ea typeface="Noto Sans SC"/>
              <a:cs typeface="Noto Sans SC"/>
              <a:sym typeface="Noto Sans SC"/>
            </a:endParaRPr>
          </a:p>
          <a:p>
            <a:pPr indent="0" lvl="0" marL="0" rtl="0" algn="l">
              <a:spcBef>
                <a:spcPts val="0"/>
              </a:spcBef>
              <a:spcAft>
                <a:spcPts val="0"/>
              </a:spcAft>
              <a:buNone/>
            </a:pPr>
            <a:r>
              <a:rPr b="0" i="1" lang="zh-CN" sz="1200">
                <a:solidFill>
                  <a:schemeClr val="lt1"/>
                </a:solidFill>
                <a:latin typeface="Inter"/>
                <a:ea typeface="Inter"/>
                <a:cs typeface="Inter"/>
                <a:sym typeface="Inter"/>
              </a:rPr>
              <a:t>email@thoughtworks.com</a:t>
            </a:r>
            <a:endParaRPr i="1">
              <a:solidFill>
                <a:schemeClr val="lt1"/>
              </a:solidFill>
            </a:endParaRPr>
          </a:p>
        </p:txBody>
      </p:sp>
      <p:sp>
        <p:nvSpPr>
          <p:cNvPr id="1306" name="Google Shape;1306;p1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windows</a:t>
            </a:r>
            <a:r>
              <a:rPr lang="zh-CN"/>
              <a:t>系统架构</a:t>
            </a:r>
            <a:endParaRPr/>
          </a:p>
          <a:p>
            <a:pPr indent="0" lvl="0" marL="0" rtl="0" algn="l">
              <a:spcBef>
                <a:spcPts val="0"/>
              </a:spcBef>
              <a:spcAft>
                <a:spcPts val="0"/>
              </a:spcAft>
              <a:buNone/>
            </a:pPr>
            <a:r>
              <a:t/>
            </a:r>
            <a:endParaRPr/>
          </a:p>
        </p:txBody>
      </p:sp>
      <p:sp>
        <p:nvSpPr>
          <p:cNvPr id="271" name="Google Shape;271;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272" name="Google Shape;272;p32"/>
          <p:cNvPicPr preferRelativeResize="0"/>
          <p:nvPr/>
        </p:nvPicPr>
        <p:blipFill>
          <a:blip r:embed="rId3">
            <a:alphaModFix/>
          </a:blip>
          <a:stretch>
            <a:fillRect/>
          </a:stretch>
        </p:blipFill>
        <p:spPr>
          <a:xfrm>
            <a:off x="751182" y="877500"/>
            <a:ext cx="7641636" cy="3900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用户模式组件</a:t>
            </a:r>
            <a:endParaRPr/>
          </a:p>
          <a:p>
            <a:pPr indent="0" lvl="0" marL="0" rtl="0" algn="l">
              <a:spcBef>
                <a:spcPts val="0"/>
              </a:spcBef>
              <a:spcAft>
                <a:spcPts val="0"/>
              </a:spcAft>
              <a:buNone/>
            </a:pPr>
            <a:r>
              <a:t/>
            </a:r>
            <a:endParaRPr/>
          </a:p>
        </p:txBody>
      </p:sp>
      <p:sp>
        <p:nvSpPr>
          <p:cNvPr id="278" name="Google Shape;27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79" name="Google Shape;279;p33"/>
          <p:cNvSpPr txBox="1"/>
          <p:nvPr>
            <p:ph idx="1" type="body"/>
          </p:nvPr>
        </p:nvSpPr>
        <p:spPr>
          <a:xfrm>
            <a:off x="369000" y="1065700"/>
            <a:ext cx="8406000" cy="3416400"/>
          </a:xfrm>
          <a:prstGeom prst="rect">
            <a:avLst/>
          </a:prstGeom>
        </p:spPr>
        <p:txBody>
          <a:bodyPr anchorCtr="0" anchor="t" bIns="0" lIns="0" spcFirstLastPara="1" rIns="0" wrap="square" tIns="0">
            <a:normAutofit lnSpcReduction="20000"/>
          </a:bodyPr>
          <a:lstStyle/>
          <a:p>
            <a:pPr indent="-330200" lvl="0" marL="457200" marR="0" rtl="0" algn="l">
              <a:lnSpc>
                <a:spcPct val="150000"/>
              </a:lnSpc>
              <a:spcBef>
                <a:spcPts val="0"/>
              </a:spcBef>
              <a:spcAft>
                <a:spcPts val="0"/>
              </a:spcAft>
              <a:buSzPts val="1600"/>
              <a:buChar char="●"/>
            </a:pPr>
            <a:r>
              <a:rPr lang="zh-CN"/>
              <a:t>User Process：基于映像文件的用户进程。</a:t>
            </a:r>
            <a:endParaRPr/>
          </a:p>
          <a:p>
            <a:pPr indent="-330200" lvl="0" marL="457200" marR="0" rtl="0" algn="l">
              <a:lnSpc>
                <a:spcPct val="150000"/>
              </a:lnSpc>
              <a:spcBef>
                <a:spcPts val="0"/>
              </a:spcBef>
              <a:spcAft>
                <a:spcPts val="0"/>
              </a:spcAft>
              <a:buSzPts val="1600"/>
              <a:buChar char="●"/>
            </a:pPr>
            <a:r>
              <a:rPr lang="zh-CN"/>
              <a:t>Service Process：普通的windows进程，与服务控制管理器(SCM)进行通信，并允许对其生命周期进行一些控制(启动，暂停，停止，恢复等)。</a:t>
            </a:r>
            <a:endParaRPr/>
          </a:p>
          <a:p>
            <a:pPr indent="-330200" lvl="0" marL="457200" marR="0" rtl="0" algn="l">
              <a:lnSpc>
                <a:spcPct val="150000"/>
              </a:lnSpc>
              <a:spcBef>
                <a:spcPts val="0"/>
              </a:spcBef>
              <a:spcAft>
                <a:spcPts val="0"/>
              </a:spcAft>
              <a:buSzPts val="1600"/>
              <a:buChar char="●"/>
            </a:pPr>
            <a:r>
              <a:rPr lang="zh-CN"/>
              <a:t>System Process：系统提供的一些进程服务，一般不需要与这些进程直接交互，如services.exe，smss.exe，winlogon.exe等。</a:t>
            </a:r>
            <a:endParaRPr/>
          </a:p>
          <a:p>
            <a:pPr indent="-330200" lvl="0" marL="457200" marR="0" rtl="0" algn="l">
              <a:lnSpc>
                <a:spcPct val="150000"/>
              </a:lnSpc>
              <a:spcBef>
                <a:spcPts val="0"/>
              </a:spcBef>
              <a:spcAft>
                <a:spcPts val="0"/>
              </a:spcAft>
              <a:buSzPts val="1600"/>
              <a:buChar char="●"/>
            </a:pPr>
            <a:r>
              <a:rPr lang="zh-CN"/>
              <a:t>Subsystem Process：系统的一个助手进程(csrss.exe)，帮助内核对系统中运行的进程进行管理，通常每个会话都对应一个。</a:t>
            </a:r>
            <a:endParaRPr/>
          </a:p>
          <a:p>
            <a:pPr indent="-330200" lvl="0" marL="457200" marR="0" rtl="0" algn="l">
              <a:lnSpc>
                <a:spcPct val="150000"/>
              </a:lnSpc>
              <a:spcBef>
                <a:spcPts val="0"/>
              </a:spcBef>
              <a:spcAft>
                <a:spcPts val="0"/>
              </a:spcAft>
              <a:buSzPts val="1600"/>
              <a:buChar char="●"/>
            </a:pPr>
            <a:r>
              <a:rPr lang="zh-CN"/>
              <a:t>Subsystem DLL：实现子系统API的动态链接库，内核暴露出来供用户进程使用，如kernel32.dll，user32.dll，gdi32.dll等。</a:t>
            </a:r>
            <a:endParaRPr/>
          </a:p>
          <a:p>
            <a:pPr indent="-330200" lvl="0" marL="457200" marR="0" rtl="0" algn="l">
              <a:lnSpc>
                <a:spcPct val="150000"/>
              </a:lnSpc>
              <a:spcBef>
                <a:spcPts val="0"/>
              </a:spcBef>
              <a:spcAft>
                <a:spcPts val="0"/>
              </a:spcAft>
              <a:buSzPts val="1600"/>
              <a:buChar char="●"/>
            </a:pPr>
            <a:r>
              <a:rPr lang="zh-CN"/>
              <a:t>NTDLL：系统范围的DLL，实现windows原生API，用户模式最底层，为用户模式系统调用提供到内核模式的转换。</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内核模式组件</a:t>
            </a:r>
            <a:endParaRPr/>
          </a:p>
          <a:p>
            <a:pPr indent="0" lvl="0" marL="0" rtl="0" algn="l">
              <a:spcBef>
                <a:spcPts val="0"/>
              </a:spcBef>
              <a:spcAft>
                <a:spcPts val="0"/>
              </a:spcAft>
              <a:buNone/>
            </a:pPr>
            <a:r>
              <a:t/>
            </a:r>
            <a:endParaRPr/>
          </a:p>
        </p:txBody>
      </p:sp>
      <p:sp>
        <p:nvSpPr>
          <p:cNvPr id="285" name="Google Shape;28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286" name="Google Shape;286;p3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lnSpc>
                <a:spcPct val="150000"/>
              </a:lnSpc>
              <a:spcBef>
                <a:spcPts val="0"/>
              </a:spcBef>
              <a:spcAft>
                <a:spcPts val="0"/>
              </a:spcAft>
              <a:buSzPts val="1600"/>
              <a:buChar char="●"/>
            </a:pPr>
            <a:r>
              <a:rPr lang="zh-CN"/>
              <a:t>Executive：执行体，位于内核本身的上层，包含大多数“管理器”，如对象管理器，内存管理器，I/O管理器等。</a:t>
            </a:r>
            <a:endParaRPr/>
          </a:p>
          <a:p>
            <a:pPr indent="-330200" lvl="0" marL="457200" rtl="0" algn="l">
              <a:lnSpc>
                <a:spcPct val="150000"/>
              </a:lnSpc>
              <a:spcBef>
                <a:spcPts val="0"/>
              </a:spcBef>
              <a:spcAft>
                <a:spcPts val="0"/>
              </a:spcAft>
              <a:buSzPts val="1600"/>
              <a:buChar char="●"/>
            </a:pPr>
            <a:r>
              <a:rPr lang="zh-CN"/>
              <a:t>Kernel：操作系统代码。</a:t>
            </a:r>
            <a:endParaRPr/>
          </a:p>
          <a:p>
            <a:pPr indent="-330200" lvl="0" marL="457200" rtl="0" algn="l">
              <a:lnSpc>
                <a:spcPct val="150000"/>
              </a:lnSpc>
              <a:spcBef>
                <a:spcPts val="0"/>
              </a:spcBef>
              <a:spcAft>
                <a:spcPts val="0"/>
              </a:spcAft>
              <a:buSzPts val="1600"/>
              <a:buChar char="●"/>
            </a:pPr>
            <a:r>
              <a:rPr lang="zh-CN"/>
              <a:t>Device driver：设备驱动程序。</a:t>
            </a:r>
            <a:endParaRPr/>
          </a:p>
          <a:p>
            <a:pPr indent="-330200" lvl="0" marL="457200" rtl="0" algn="l">
              <a:lnSpc>
                <a:spcPct val="150000"/>
              </a:lnSpc>
              <a:spcBef>
                <a:spcPts val="0"/>
              </a:spcBef>
              <a:spcAft>
                <a:spcPts val="0"/>
              </a:spcAft>
              <a:buSzPts val="1600"/>
              <a:buChar char="●"/>
            </a:pPr>
            <a:r>
              <a:rPr lang="zh-CN"/>
              <a:t>HAL：硬件抽象层，屏蔽不同硬件设备细节，使得设备驱动程序可以通过提供的API工作。</a:t>
            </a:r>
            <a:endParaRPr/>
          </a:p>
          <a:p>
            <a:pPr indent="-330200" lvl="0" marL="457200" rtl="0" algn="l">
              <a:lnSpc>
                <a:spcPct val="150000"/>
              </a:lnSpc>
              <a:spcBef>
                <a:spcPts val="0"/>
              </a:spcBef>
              <a:spcAft>
                <a:spcPts val="0"/>
              </a:spcAft>
              <a:buSzPts val="1600"/>
              <a:buChar char="●"/>
            </a:pPr>
            <a:r>
              <a:rPr lang="zh-CN"/>
              <a:t>Win32K.sys：windows子系统内核模式组件，处理用户界面部分和图形设备接口(GDI)。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系统调用流程</a:t>
            </a:r>
            <a:endParaRPr/>
          </a:p>
          <a:p>
            <a:pPr indent="0" lvl="0" marL="0" rtl="0" algn="l">
              <a:spcBef>
                <a:spcPts val="0"/>
              </a:spcBef>
              <a:spcAft>
                <a:spcPts val="0"/>
              </a:spcAft>
              <a:buNone/>
            </a:pPr>
            <a:r>
              <a:t/>
            </a:r>
            <a:endParaRPr/>
          </a:p>
        </p:txBody>
      </p:sp>
      <p:sp>
        <p:nvSpPr>
          <p:cNvPr id="292" name="Google Shape;29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293" name="Google Shape;293;p35"/>
          <p:cNvPicPr preferRelativeResize="0"/>
          <p:nvPr/>
        </p:nvPicPr>
        <p:blipFill>
          <a:blip r:embed="rId3">
            <a:alphaModFix/>
          </a:blip>
          <a:stretch>
            <a:fillRect/>
          </a:stretch>
        </p:blipFill>
        <p:spPr>
          <a:xfrm>
            <a:off x="1384582" y="938400"/>
            <a:ext cx="6296336" cy="39002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目录</a:t>
            </a:r>
            <a:endParaRPr/>
          </a:p>
        </p:txBody>
      </p:sp>
      <p:sp>
        <p:nvSpPr>
          <p:cNvPr id="83" name="Google Shape;83;p18"/>
          <p:cNvSpPr txBox="1"/>
          <p:nvPr>
            <p:ph idx="1" type="body"/>
          </p:nvPr>
        </p:nvSpPr>
        <p:spPr>
          <a:xfrm>
            <a:off x="369000" y="1361400"/>
            <a:ext cx="8406000" cy="3416400"/>
          </a:xfrm>
          <a:prstGeom prst="rect">
            <a:avLst/>
          </a:prstGeom>
        </p:spPr>
        <p:txBody>
          <a:bodyPr anchorCtr="0" anchor="t" bIns="0" lIns="0" spcFirstLastPara="1" rIns="0" wrap="square" tIns="0">
            <a:normAutofit/>
          </a:bodyPr>
          <a:lstStyle/>
          <a:p>
            <a:pPr indent="-330200" lvl="0" marL="457200" rtl="0" algn="l">
              <a:lnSpc>
                <a:spcPct val="150000"/>
              </a:lnSpc>
              <a:spcBef>
                <a:spcPts val="0"/>
              </a:spcBef>
              <a:spcAft>
                <a:spcPts val="0"/>
              </a:spcAft>
              <a:buSzPts val="1600"/>
              <a:buAutoNum type="arabicPeriod"/>
            </a:pPr>
            <a:r>
              <a:rPr lang="zh-CN"/>
              <a:t>Windows系统概览</a:t>
            </a:r>
            <a:endParaRPr/>
          </a:p>
          <a:p>
            <a:pPr indent="-330200" lvl="0" marL="457200" rtl="0" algn="l">
              <a:lnSpc>
                <a:spcPct val="150000"/>
              </a:lnSpc>
              <a:spcBef>
                <a:spcPts val="0"/>
              </a:spcBef>
              <a:spcAft>
                <a:spcPts val="0"/>
              </a:spcAft>
              <a:buSzPts val="1600"/>
              <a:buAutoNum type="arabicPeriod"/>
            </a:pPr>
            <a:r>
              <a:rPr lang="zh-CN"/>
              <a:t>驱动程序基础</a:t>
            </a:r>
            <a:endParaRPr/>
          </a:p>
          <a:p>
            <a:pPr indent="-330200" lvl="0" marL="457200" rtl="0" algn="l">
              <a:lnSpc>
                <a:spcPct val="150000"/>
              </a:lnSpc>
              <a:spcBef>
                <a:spcPts val="0"/>
              </a:spcBef>
              <a:spcAft>
                <a:spcPts val="0"/>
              </a:spcAft>
              <a:buSzPts val="1600"/>
              <a:buAutoNum type="arabicPeriod"/>
            </a:pPr>
            <a:r>
              <a:rPr lang="zh-CN"/>
              <a:t>开始驱动开发</a:t>
            </a:r>
            <a:endParaRPr/>
          </a:p>
          <a:p>
            <a:pPr indent="-330200" lvl="0" marL="457200" rtl="0" algn="l">
              <a:lnSpc>
                <a:spcPct val="150000"/>
              </a:lnSpc>
              <a:spcBef>
                <a:spcPts val="0"/>
              </a:spcBef>
              <a:spcAft>
                <a:spcPts val="0"/>
              </a:spcAft>
              <a:buSzPts val="1600"/>
              <a:buAutoNum type="arabicPeriod"/>
            </a:pPr>
            <a:r>
              <a:rPr lang="zh-CN"/>
              <a:t>I/O请求包</a:t>
            </a:r>
            <a:endParaRPr/>
          </a:p>
          <a:p>
            <a:pPr indent="-330200" lvl="0" marL="457200" rtl="0" algn="l">
              <a:lnSpc>
                <a:spcPct val="150000"/>
              </a:lnSpc>
              <a:spcBef>
                <a:spcPts val="0"/>
              </a:spcBef>
              <a:spcAft>
                <a:spcPts val="0"/>
              </a:spcAft>
              <a:buSzPts val="1600"/>
              <a:buAutoNum type="arabicPeriod"/>
            </a:pPr>
            <a:r>
              <a:rPr lang="zh-CN"/>
              <a:t>文件系统微过滤驱动</a:t>
            </a:r>
            <a:endParaRPr/>
          </a:p>
          <a:p>
            <a:pPr indent="-330200" lvl="0" marL="457200" rtl="0" algn="l">
              <a:lnSpc>
                <a:spcPct val="150000"/>
              </a:lnSpc>
              <a:spcBef>
                <a:spcPts val="0"/>
              </a:spcBef>
              <a:spcAft>
                <a:spcPts val="0"/>
              </a:spcAft>
              <a:buSzPts val="1600"/>
              <a:buAutoNum type="arabicPeriod"/>
            </a:pPr>
            <a:r>
              <a:rPr lang="zh-CN"/>
              <a:t>WDF过滤驱动</a:t>
            </a:r>
            <a:endParaRPr/>
          </a:p>
          <a:p>
            <a:pPr indent="-330200" lvl="0" marL="457200" rtl="0" algn="l">
              <a:lnSpc>
                <a:spcPct val="150000"/>
              </a:lnSpc>
              <a:spcBef>
                <a:spcPts val="0"/>
              </a:spcBef>
              <a:spcAft>
                <a:spcPts val="0"/>
              </a:spcAft>
              <a:buSzPts val="1600"/>
              <a:buAutoNum type="arabicPeriod"/>
            </a:pPr>
            <a:r>
              <a:rPr lang="zh-CN"/>
              <a:t>WFP</a:t>
            </a:r>
            <a:endParaRPr/>
          </a:p>
          <a:p>
            <a:pPr indent="-330200" lvl="0" marL="457200" rtl="0" algn="l">
              <a:lnSpc>
                <a:spcPct val="150000"/>
              </a:lnSpc>
              <a:spcBef>
                <a:spcPts val="0"/>
              </a:spcBef>
              <a:spcAft>
                <a:spcPts val="0"/>
              </a:spcAft>
              <a:buSzPts val="1600"/>
              <a:buAutoNum type="arabicPeriod"/>
            </a:pPr>
            <a:r>
              <a:rPr lang="zh-CN"/>
              <a:t>定位调试</a:t>
            </a:r>
            <a:endParaRPr/>
          </a:p>
          <a:p>
            <a:pPr indent="-330200" lvl="0" marL="457200" rtl="0" algn="l">
              <a:lnSpc>
                <a:spcPct val="150000"/>
              </a:lnSpc>
              <a:spcBef>
                <a:spcPts val="0"/>
              </a:spcBef>
              <a:spcAft>
                <a:spcPts val="0"/>
              </a:spcAft>
              <a:buSzPts val="1600"/>
              <a:buAutoNum type="arabicPeriod"/>
            </a:pPr>
            <a:r>
              <a:rPr lang="zh-CN"/>
              <a:t>相关书籍</a:t>
            </a:r>
            <a:endParaRPr/>
          </a:p>
        </p:txBody>
      </p:sp>
      <p:sp>
        <p:nvSpPr>
          <p:cNvPr id="84" name="Google Shape;84;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对象和句柄</a:t>
            </a:r>
            <a:endParaRPr/>
          </a:p>
          <a:p>
            <a:pPr indent="0" lvl="0" marL="0" rtl="0" algn="l">
              <a:spcBef>
                <a:spcPts val="0"/>
              </a:spcBef>
              <a:spcAft>
                <a:spcPts val="0"/>
              </a:spcAft>
              <a:buNone/>
            </a:pPr>
            <a:r>
              <a:t/>
            </a:r>
            <a:endParaRPr/>
          </a:p>
        </p:txBody>
      </p:sp>
      <p:sp>
        <p:nvSpPr>
          <p:cNvPr id="299" name="Google Shape;299;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00" name="Google Shape;300;p3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lnSpc>
                <a:spcPct val="150000"/>
              </a:lnSpc>
              <a:spcBef>
                <a:spcPts val="0"/>
              </a:spcBef>
              <a:spcAft>
                <a:spcPts val="0"/>
              </a:spcAft>
              <a:buSzPts val="1600"/>
              <a:buChar char="●"/>
            </a:pPr>
            <a:r>
              <a:rPr lang="zh-CN"/>
              <a:t>对象属于静态数据结构的运行实例</a:t>
            </a:r>
            <a:endParaRPr/>
          </a:p>
          <a:p>
            <a:pPr indent="-304800" lvl="1" marL="914400" rtl="0" algn="l">
              <a:lnSpc>
                <a:spcPct val="150000"/>
              </a:lnSpc>
              <a:spcBef>
                <a:spcPts val="0"/>
              </a:spcBef>
              <a:spcAft>
                <a:spcPts val="0"/>
              </a:spcAft>
              <a:buSzPts val="1200"/>
              <a:buChar char="○"/>
            </a:pPr>
            <a:r>
              <a:rPr lang="zh-CN"/>
              <a:t>如：process，thread，mutex，event，file等</a:t>
            </a:r>
            <a:endParaRPr/>
          </a:p>
          <a:p>
            <a:pPr indent="-330200" lvl="0" marL="457200" marR="0" rtl="0" algn="l">
              <a:lnSpc>
                <a:spcPct val="150000"/>
              </a:lnSpc>
              <a:spcBef>
                <a:spcPts val="0"/>
              </a:spcBef>
              <a:spcAft>
                <a:spcPts val="0"/>
              </a:spcAft>
              <a:buSzPts val="1600"/>
              <a:buChar char="●"/>
            </a:pPr>
            <a:r>
              <a:rPr lang="zh-CN"/>
              <a:t>存在于系统内存空间，不能被用户直接访问</a:t>
            </a:r>
            <a:endParaRPr/>
          </a:p>
          <a:p>
            <a:pPr indent="-330200" lvl="0" marL="457200" marR="0" rtl="0" algn="l">
              <a:lnSpc>
                <a:spcPct val="150000"/>
              </a:lnSpc>
              <a:spcBef>
                <a:spcPts val="0"/>
              </a:spcBef>
              <a:spcAft>
                <a:spcPts val="0"/>
              </a:spcAft>
              <a:buSzPts val="1600"/>
              <a:buChar char="●"/>
            </a:pPr>
            <a:r>
              <a:rPr lang="zh-CN" sz="1600"/>
              <a:t>用户层只能通过间接方式(API)获取到对象的句柄(handle)</a:t>
            </a:r>
            <a:endParaRPr sz="1600"/>
          </a:p>
          <a:p>
            <a:pPr indent="-330200" lvl="0" marL="457200" marR="0" rtl="0" algn="l">
              <a:lnSpc>
                <a:spcPct val="150000"/>
              </a:lnSpc>
              <a:spcBef>
                <a:spcPts val="0"/>
              </a:spcBef>
              <a:spcAft>
                <a:spcPts val="0"/>
              </a:spcAft>
              <a:buSzPts val="1600"/>
              <a:buChar char="●"/>
            </a:pPr>
            <a:r>
              <a:rPr lang="zh-CN" sz="1600"/>
              <a:t>内核层可以获得对象的直接指针</a:t>
            </a:r>
            <a:endParaRPr sz="1600"/>
          </a:p>
          <a:p>
            <a:pPr indent="-330200" lvl="0" marL="457200" marR="0" rtl="0" algn="l">
              <a:lnSpc>
                <a:spcPct val="150000"/>
              </a:lnSpc>
              <a:spcBef>
                <a:spcPts val="0"/>
              </a:spcBef>
              <a:spcAft>
                <a:spcPts val="0"/>
              </a:spcAft>
              <a:buSzPts val="1600"/>
              <a:buChar char="●"/>
            </a:pPr>
            <a:r>
              <a:rPr lang="zh-CN" sz="1600"/>
              <a:t>对象是引用计数的，只有当对象最后一个引用被释放后才会被销</a:t>
            </a:r>
            <a:r>
              <a:rPr lang="zh-CN"/>
              <a:t>毁</a:t>
            </a:r>
            <a:endParaRPr/>
          </a:p>
          <a:p>
            <a:pPr indent="-330200" lvl="0" marL="457200" marR="0" rtl="0" algn="l">
              <a:lnSpc>
                <a:spcPct val="150000"/>
              </a:lnSpc>
              <a:spcBef>
                <a:spcPts val="0"/>
              </a:spcBef>
              <a:spcAft>
                <a:spcPts val="0"/>
              </a:spcAft>
              <a:buSzPts val="1600"/>
              <a:buChar char="●"/>
            </a:pPr>
            <a:r>
              <a:rPr lang="zh-CN"/>
              <a:t>对象由对象管理器(执行层的一部分)在用户模式或者内核模式代码请求时创建</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进程</a:t>
            </a:r>
            <a:r>
              <a:rPr lang="zh-CN"/>
              <a:t>句柄</a:t>
            </a:r>
            <a:endParaRPr/>
          </a:p>
          <a:p>
            <a:pPr indent="0" lvl="0" marL="0" rtl="0" algn="l">
              <a:spcBef>
                <a:spcPts val="0"/>
              </a:spcBef>
              <a:spcAft>
                <a:spcPts val="0"/>
              </a:spcAft>
              <a:buNone/>
            </a:pPr>
            <a:r>
              <a:t/>
            </a:r>
            <a:endParaRPr/>
          </a:p>
        </p:txBody>
      </p:sp>
      <p:sp>
        <p:nvSpPr>
          <p:cNvPr id="306" name="Google Shape;306;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07" name="Google Shape;307;p3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当</a:t>
            </a:r>
            <a:r>
              <a:rPr lang="zh-CN"/>
              <a:t>进程创建或打开已有对象时，将返回一个指向对象的句柄(handle)</a:t>
            </a:r>
            <a:endParaRPr/>
          </a:p>
          <a:p>
            <a:pPr indent="-304800" lvl="1" marL="914400" marR="0" rtl="0" algn="l">
              <a:lnSpc>
                <a:spcPct val="150000"/>
              </a:lnSpc>
              <a:spcBef>
                <a:spcPts val="0"/>
              </a:spcBef>
              <a:spcAft>
                <a:spcPts val="0"/>
              </a:spcAft>
              <a:buSzPts val="1200"/>
              <a:buChar char="○"/>
            </a:pPr>
            <a:r>
              <a:rPr lang="zh-CN"/>
              <a:t>使用一个不透明，间接的指针指向对应的对象</a:t>
            </a:r>
            <a:endParaRPr/>
          </a:p>
          <a:p>
            <a:pPr indent="-304800" lvl="1" marL="914400" marR="0" rtl="0" algn="l">
              <a:lnSpc>
                <a:spcPct val="150000"/>
              </a:lnSpc>
              <a:spcBef>
                <a:spcPts val="0"/>
              </a:spcBef>
              <a:spcAft>
                <a:spcPts val="0"/>
              </a:spcAft>
              <a:buSzPts val="1200"/>
              <a:buChar char="○"/>
            </a:pPr>
            <a:r>
              <a:rPr lang="zh-CN"/>
              <a:t>允许跨进程共享访问同一对象</a:t>
            </a:r>
            <a:endParaRPr/>
          </a:p>
          <a:p>
            <a:pPr indent="-330200" lvl="0" marL="457200" marR="0" rtl="0" algn="l">
              <a:lnSpc>
                <a:spcPct val="150000"/>
              </a:lnSpc>
              <a:spcBef>
                <a:spcPts val="0"/>
              </a:spcBef>
              <a:spcAft>
                <a:spcPts val="0"/>
              </a:spcAft>
              <a:buSzPts val="1600"/>
              <a:buChar char="●"/>
            </a:pPr>
            <a:r>
              <a:rPr lang="zh-CN"/>
              <a:t>每个进程都包含自己私有的句柄表</a:t>
            </a:r>
            <a:endParaRPr/>
          </a:p>
          <a:p>
            <a:pPr indent="-330200" lvl="0" marL="457200" marR="0" rtl="0" algn="l">
              <a:lnSpc>
                <a:spcPct val="150000"/>
              </a:lnSpc>
              <a:spcBef>
                <a:spcPts val="0"/>
              </a:spcBef>
              <a:spcAft>
                <a:spcPts val="0"/>
              </a:spcAft>
              <a:buSzPts val="1600"/>
              <a:buChar char="●"/>
            </a:pPr>
            <a:r>
              <a:rPr lang="zh-CN"/>
              <a:t>可使用Process Explorer等工具查看进程包含的句柄</a:t>
            </a:r>
            <a:endParaRPr/>
          </a:p>
        </p:txBody>
      </p:sp>
      <p:pic>
        <p:nvPicPr>
          <p:cNvPr id="308" name="Google Shape;308;p37"/>
          <p:cNvPicPr preferRelativeResize="0"/>
          <p:nvPr/>
        </p:nvPicPr>
        <p:blipFill>
          <a:blip r:embed="rId3">
            <a:alphaModFix/>
          </a:blip>
          <a:stretch>
            <a:fillRect/>
          </a:stretch>
        </p:blipFill>
        <p:spPr>
          <a:xfrm>
            <a:off x="0" y="2689025"/>
            <a:ext cx="9144000" cy="24544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共享对象</a:t>
            </a:r>
            <a:endParaRPr/>
          </a:p>
          <a:p>
            <a:pPr indent="0" lvl="0" marL="0" rtl="0" algn="l">
              <a:spcBef>
                <a:spcPts val="0"/>
              </a:spcBef>
              <a:spcAft>
                <a:spcPts val="0"/>
              </a:spcAft>
              <a:buNone/>
            </a:pPr>
            <a:r>
              <a:t/>
            </a:r>
            <a:endParaRPr/>
          </a:p>
        </p:txBody>
      </p:sp>
      <p:sp>
        <p:nvSpPr>
          <p:cNvPr id="314" name="Google Shape;31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15" name="Google Shape;315;p3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50000"/>
              </a:lnSpc>
              <a:spcBef>
                <a:spcPts val="0"/>
              </a:spcBef>
              <a:spcAft>
                <a:spcPts val="0"/>
              </a:spcAft>
              <a:buNone/>
            </a:pPr>
            <a:r>
              <a:rPr lang="zh-CN"/>
              <a:t>有时一个对象需要跨进程共享访问，windows系统提供了三种共享对象访问的方式：</a:t>
            </a:r>
            <a:endParaRPr/>
          </a:p>
          <a:p>
            <a:pPr indent="-330200" lvl="0" marL="457200" marR="0" rtl="0" algn="l">
              <a:lnSpc>
                <a:spcPct val="150000"/>
              </a:lnSpc>
              <a:spcBef>
                <a:spcPts val="1200"/>
              </a:spcBef>
              <a:spcAft>
                <a:spcPts val="0"/>
              </a:spcAft>
              <a:buSzPts val="1600"/>
              <a:buChar char="●"/>
            </a:pPr>
            <a:r>
              <a:rPr lang="zh-CN"/>
              <a:t>继承对象句柄</a:t>
            </a:r>
            <a:endParaRPr/>
          </a:p>
          <a:p>
            <a:pPr indent="-304800" lvl="1" marL="914400" marR="0" rtl="0" algn="l">
              <a:lnSpc>
                <a:spcPct val="150000"/>
              </a:lnSpc>
              <a:spcBef>
                <a:spcPts val="0"/>
              </a:spcBef>
              <a:spcAft>
                <a:spcPts val="0"/>
              </a:spcAft>
              <a:buSzPts val="1200"/>
              <a:buChar char="○"/>
            </a:pPr>
            <a:r>
              <a:rPr lang="zh-CN"/>
              <a:t>父子进程关系，父进程在创建子进程时可以为子进程赋予父进程拥有的内核对象访问权限</a:t>
            </a:r>
            <a:endParaRPr/>
          </a:p>
          <a:p>
            <a:pPr indent="-330200" lvl="0" marL="457200" marR="0" rtl="0" algn="l">
              <a:lnSpc>
                <a:spcPct val="150000"/>
              </a:lnSpc>
              <a:spcBef>
                <a:spcPts val="0"/>
              </a:spcBef>
              <a:spcAft>
                <a:spcPts val="0"/>
              </a:spcAft>
              <a:buSzPts val="1600"/>
              <a:buChar char="●"/>
            </a:pPr>
            <a:r>
              <a:rPr lang="zh-CN"/>
              <a:t>打开命名的对象</a:t>
            </a:r>
            <a:endParaRPr/>
          </a:p>
          <a:p>
            <a:pPr indent="-304800" lvl="1" marL="914400" marR="0" rtl="0" algn="l">
              <a:lnSpc>
                <a:spcPct val="150000"/>
              </a:lnSpc>
              <a:spcBef>
                <a:spcPts val="0"/>
              </a:spcBef>
              <a:spcAft>
                <a:spcPts val="0"/>
              </a:spcAft>
              <a:buSzPts val="1200"/>
              <a:buChar char="○"/>
            </a:pPr>
            <a:r>
              <a:rPr lang="zh-CN"/>
              <a:t>创建对象时传入对象名称，其他进程就可以通过名称使用这个对象</a:t>
            </a:r>
            <a:endParaRPr/>
          </a:p>
          <a:p>
            <a:pPr indent="-330200" lvl="0" marL="457200" marR="0" rtl="0" algn="l">
              <a:lnSpc>
                <a:spcPct val="150000"/>
              </a:lnSpc>
              <a:spcBef>
                <a:spcPts val="0"/>
              </a:spcBef>
              <a:spcAft>
                <a:spcPts val="0"/>
              </a:spcAft>
              <a:buSzPts val="1600"/>
              <a:buChar char="●"/>
            </a:pPr>
            <a:r>
              <a:rPr lang="zh-CN"/>
              <a:t>复制对象句柄</a:t>
            </a:r>
            <a:endParaRPr/>
          </a:p>
          <a:p>
            <a:pPr indent="-304800" lvl="1" marL="914400" marR="0" rtl="0" algn="l">
              <a:lnSpc>
                <a:spcPct val="150000"/>
              </a:lnSpc>
              <a:spcBef>
                <a:spcPts val="0"/>
              </a:spcBef>
              <a:spcAft>
                <a:spcPts val="0"/>
              </a:spcAft>
              <a:buSzPts val="1200"/>
              <a:buChar char="○"/>
            </a:pPr>
            <a:r>
              <a:rPr lang="zh-CN"/>
              <a:t>通常需要3个不同进程，较为麻烦</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使用句柄</a:t>
            </a:r>
            <a:endParaRPr/>
          </a:p>
          <a:p>
            <a:pPr indent="0" lvl="0" marL="0" rtl="0" algn="l">
              <a:spcBef>
                <a:spcPts val="0"/>
              </a:spcBef>
              <a:spcAft>
                <a:spcPts val="0"/>
              </a:spcAft>
              <a:buNone/>
            </a:pPr>
            <a:r>
              <a:t/>
            </a:r>
            <a:endParaRPr/>
          </a:p>
        </p:txBody>
      </p:sp>
      <p:sp>
        <p:nvSpPr>
          <p:cNvPr id="321" name="Google Shape;321;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22" name="Google Shape;322;p3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用户程序可以通过调用Create*和Open*函数来创建/打开对象，并返回指向对象的句柄</a:t>
            </a:r>
            <a:endParaRPr/>
          </a:p>
          <a:p>
            <a:pPr indent="-304800" lvl="1" marL="914400" marR="0" rtl="0" algn="l">
              <a:lnSpc>
                <a:spcPct val="150000"/>
              </a:lnSpc>
              <a:spcBef>
                <a:spcPts val="0"/>
              </a:spcBef>
              <a:spcAft>
                <a:spcPts val="0"/>
              </a:spcAft>
              <a:buSzPts val="1200"/>
              <a:buChar char="○"/>
            </a:pPr>
            <a:r>
              <a:rPr lang="zh-CN"/>
              <a:t>通过CloseHandle关闭句柄</a:t>
            </a:r>
            <a:endParaRPr/>
          </a:p>
          <a:p>
            <a:pPr indent="-330200" lvl="0" marL="457200" marR="0" rtl="0" algn="l">
              <a:lnSpc>
                <a:spcPct val="150000"/>
              </a:lnSpc>
              <a:spcBef>
                <a:spcPts val="0"/>
              </a:spcBef>
              <a:spcAft>
                <a:spcPts val="0"/>
              </a:spcAft>
              <a:buSzPts val="1600"/>
              <a:buChar char="●"/>
            </a:pPr>
            <a:r>
              <a:rPr lang="zh-CN"/>
              <a:t>内核程序可以通过ObOpenObjectByPointer获得对象的句柄</a:t>
            </a:r>
            <a:endParaRPr/>
          </a:p>
          <a:p>
            <a:pPr indent="-304800" lvl="1" marL="914400" marR="0" rtl="0" algn="l">
              <a:lnSpc>
                <a:spcPct val="150000"/>
              </a:lnSpc>
              <a:spcBef>
                <a:spcPts val="0"/>
              </a:spcBef>
              <a:spcAft>
                <a:spcPts val="0"/>
              </a:spcAft>
              <a:buSzPts val="1200"/>
              <a:buChar char="○"/>
            </a:pPr>
            <a:r>
              <a:rPr lang="zh-CN"/>
              <a:t>通过ZwClose关闭句柄</a:t>
            </a:r>
            <a:endParaRPr/>
          </a:p>
          <a:p>
            <a:pPr indent="-330200" lvl="0" marL="457200" marR="0" rtl="0" algn="l">
              <a:lnSpc>
                <a:spcPct val="150000"/>
              </a:lnSpc>
              <a:spcBef>
                <a:spcPts val="0"/>
              </a:spcBef>
              <a:spcAft>
                <a:spcPts val="0"/>
              </a:spcAft>
              <a:buSzPts val="1600"/>
              <a:buChar char="●"/>
            </a:pPr>
            <a:r>
              <a:rPr lang="zh-CN"/>
              <a:t>内核程序也可以获取指向对象的直接指针</a:t>
            </a:r>
            <a:endParaRPr/>
          </a:p>
          <a:p>
            <a:pPr indent="-304800" lvl="1" marL="914400" marR="0" rtl="0" algn="l">
              <a:lnSpc>
                <a:spcPct val="150000"/>
              </a:lnSpc>
              <a:spcBef>
                <a:spcPts val="0"/>
              </a:spcBef>
              <a:spcAft>
                <a:spcPts val="0"/>
              </a:spcAft>
              <a:buSzPts val="1200"/>
              <a:buChar char="○"/>
            </a:pPr>
            <a:r>
              <a:rPr lang="zh-CN"/>
              <a:t>调用ObReferenceObjectByHandle从一个有效句柄得到指针</a:t>
            </a:r>
            <a:endParaRPr/>
          </a:p>
          <a:p>
            <a:pPr indent="-304800" lvl="1" marL="914400" marR="0" rtl="0" algn="l">
              <a:lnSpc>
                <a:spcPct val="150000"/>
              </a:lnSpc>
              <a:spcBef>
                <a:spcPts val="0"/>
              </a:spcBef>
              <a:spcAft>
                <a:spcPts val="0"/>
              </a:spcAft>
              <a:buSzPts val="1200"/>
              <a:buChar char="○"/>
            </a:pPr>
            <a:r>
              <a:rPr lang="zh-CN"/>
              <a:t>使用完必须调用ObDereferenceObject释放对象的引用，否则会造成资源泄漏</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对象名称</a:t>
            </a:r>
            <a:endParaRPr/>
          </a:p>
          <a:p>
            <a:pPr indent="0" lvl="0" marL="0" rtl="0" algn="l">
              <a:spcBef>
                <a:spcPts val="0"/>
              </a:spcBef>
              <a:spcAft>
                <a:spcPts val="0"/>
              </a:spcAft>
              <a:buNone/>
            </a:pPr>
            <a:r>
              <a:t/>
            </a:r>
            <a:endParaRPr/>
          </a:p>
        </p:txBody>
      </p:sp>
      <p:sp>
        <p:nvSpPr>
          <p:cNvPr id="328" name="Google Shape;328;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29" name="Google Shape;329;p40"/>
          <p:cNvSpPr txBox="1"/>
          <p:nvPr>
            <p:ph idx="1" type="body"/>
          </p:nvPr>
        </p:nvSpPr>
        <p:spPr>
          <a:xfrm>
            <a:off x="369000" y="1065700"/>
            <a:ext cx="8406000" cy="3416400"/>
          </a:xfrm>
          <a:prstGeom prst="rect">
            <a:avLst/>
          </a:prstGeom>
        </p:spPr>
        <p:txBody>
          <a:bodyPr anchorCtr="0" anchor="t" bIns="0" lIns="0" spcFirstLastPara="1" rIns="0" wrap="square" tIns="0">
            <a:normAutofit lnSpcReduction="10000"/>
          </a:bodyPr>
          <a:lstStyle/>
          <a:p>
            <a:pPr indent="-330200" lvl="0" marL="457200" marR="0" rtl="0" algn="l">
              <a:lnSpc>
                <a:spcPct val="150000"/>
              </a:lnSpc>
              <a:spcBef>
                <a:spcPts val="0"/>
              </a:spcBef>
              <a:spcAft>
                <a:spcPts val="0"/>
              </a:spcAft>
              <a:buSzPts val="1600"/>
              <a:buChar char="●"/>
            </a:pPr>
            <a:r>
              <a:rPr lang="zh-CN"/>
              <a:t>有些对象在创建时可以设置唯一名称</a:t>
            </a:r>
            <a:endParaRPr/>
          </a:p>
          <a:p>
            <a:pPr indent="-304800" lvl="1" marL="914400" marR="0" rtl="0" algn="l">
              <a:lnSpc>
                <a:spcPct val="150000"/>
              </a:lnSpc>
              <a:spcBef>
                <a:spcPts val="0"/>
              </a:spcBef>
              <a:spcAft>
                <a:spcPts val="0"/>
              </a:spcAft>
              <a:buSzPts val="1200"/>
              <a:buChar char="○"/>
            </a:pPr>
            <a:r>
              <a:rPr lang="zh-CN"/>
              <a:t>通过名称可查到对应的对象</a:t>
            </a:r>
            <a:endParaRPr/>
          </a:p>
          <a:p>
            <a:pPr indent="-304800" lvl="1" marL="914400" marR="0" rtl="0" algn="l">
              <a:lnSpc>
                <a:spcPct val="150000"/>
              </a:lnSpc>
              <a:spcBef>
                <a:spcPts val="0"/>
              </a:spcBef>
              <a:spcAft>
                <a:spcPts val="0"/>
              </a:spcAft>
              <a:buSzPts val="1200"/>
              <a:buChar char="○"/>
            </a:pPr>
            <a:r>
              <a:rPr lang="zh-CN"/>
              <a:t>可以跨进程共享对象(通过名称)</a:t>
            </a:r>
            <a:endParaRPr/>
          </a:p>
          <a:p>
            <a:pPr indent="-330200" lvl="0" marL="457200" marR="0" rtl="0" algn="l">
              <a:lnSpc>
                <a:spcPct val="150000"/>
              </a:lnSpc>
              <a:spcBef>
                <a:spcPts val="0"/>
              </a:spcBef>
              <a:spcAft>
                <a:spcPts val="0"/>
              </a:spcAft>
              <a:buSzPts val="1600"/>
              <a:buChar char="●"/>
            </a:pPr>
            <a:r>
              <a:rPr lang="zh-CN"/>
              <a:t>并非所有对象都可设置名称，如进程和线程对象就没有，它们是通过标识符区分</a:t>
            </a:r>
            <a:endParaRPr/>
          </a:p>
          <a:p>
            <a:pPr indent="-330200" lvl="0" marL="457200" marR="0" rtl="0" algn="l">
              <a:lnSpc>
                <a:spcPct val="150000"/>
              </a:lnSpc>
              <a:spcBef>
                <a:spcPts val="0"/>
              </a:spcBef>
              <a:spcAft>
                <a:spcPts val="0"/>
              </a:spcAft>
              <a:buSzPts val="1600"/>
              <a:buChar char="●"/>
            </a:pPr>
            <a:r>
              <a:rPr lang="zh-CN"/>
              <a:t>对象存储在对象管理器的空间中(内核组件)</a:t>
            </a:r>
            <a:endParaRPr/>
          </a:p>
          <a:p>
            <a:pPr indent="-304800" lvl="1" marL="914400" marR="0" rtl="0" algn="l">
              <a:lnSpc>
                <a:spcPct val="150000"/>
              </a:lnSpc>
              <a:spcBef>
                <a:spcPts val="0"/>
              </a:spcBef>
              <a:spcAft>
                <a:spcPts val="0"/>
              </a:spcAft>
              <a:buSzPts val="1200"/>
              <a:buChar char="○"/>
            </a:pPr>
            <a:r>
              <a:rPr lang="zh-CN"/>
              <a:t>为系统资源提供可供人读的名称</a:t>
            </a:r>
            <a:endParaRPr/>
          </a:p>
          <a:p>
            <a:pPr indent="-304800" lvl="1" marL="914400" marR="0" rtl="0" algn="l">
              <a:lnSpc>
                <a:spcPct val="150000"/>
              </a:lnSpc>
              <a:spcBef>
                <a:spcPts val="0"/>
              </a:spcBef>
              <a:spcAft>
                <a:spcPts val="0"/>
              </a:spcAft>
              <a:buSzPts val="1200"/>
              <a:buChar char="○"/>
            </a:pPr>
            <a:r>
              <a:rPr lang="zh-CN"/>
              <a:t>在进程之间共享数据资源</a:t>
            </a:r>
            <a:endParaRPr/>
          </a:p>
          <a:p>
            <a:pPr indent="-304800" lvl="1" marL="914400" marR="0" rtl="0" algn="l">
              <a:lnSpc>
                <a:spcPct val="150000"/>
              </a:lnSpc>
              <a:spcBef>
                <a:spcPts val="0"/>
              </a:spcBef>
              <a:spcAft>
                <a:spcPts val="0"/>
              </a:spcAft>
              <a:buSzPts val="1200"/>
              <a:buChar char="○"/>
            </a:pPr>
            <a:r>
              <a:rPr lang="zh-CN"/>
              <a:t>保护资源，避免未授权的访问</a:t>
            </a:r>
            <a:endParaRPr/>
          </a:p>
          <a:p>
            <a:pPr indent="-304800" lvl="1" marL="914400" marR="0" rtl="0" algn="l">
              <a:lnSpc>
                <a:spcPct val="150000"/>
              </a:lnSpc>
              <a:spcBef>
                <a:spcPts val="0"/>
              </a:spcBef>
              <a:spcAft>
                <a:spcPts val="0"/>
              </a:spcAft>
              <a:buSzPts val="1200"/>
              <a:buChar char="○"/>
            </a:pPr>
            <a:r>
              <a:rPr lang="zh-CN"/>
              <a:t>引用跟踪，系统知晓一个对象何时不再有用从而可以被自动释放</a:t>
            </a:r>
            <a:endParaRPr/>
          </a:p>
          <a:p>
            <a:pPr indent="-330200" lvl="0" marL="457200" marR="0" rtl="0" algn="l">
              <a:lnSpc>
                <a:spcPct val="150000"/>
              </a:lnSpc>
              <a:spcBef>
                <a:spcPts val="0"/>
              </a:spcBef>
              <a:spcAft>
                <a:spcPts val="0"/>
              </a:spcAft>
              <a:buSzPts val="1600"/>
              <a:buChar char="●"/>
            </a:pPr>
            <a:r>
              <a:rPr lang="zh-CN"/>
              <a:t>命名对象可通过WinObj工具查看</a:t>
            </a:r>
            <a:endParaRPr/>
          </a:p>
          <a:p>
            <a:pPr indent="0" lvl="0" marL="0" marR="0" rtl="0" algn="l">
              <a:lnSpc>
                <a:spcPct val="150000"/>
              </a:lnSpc>
              <a:spcBef>
                <a:spcPts val="120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对象名称</a:t>
            </a:r>
            <a:endParaRPr/>
          </a:p>
          <a:p>
            <a:pPr indent="0" lvl="0" marL="0" rtl="0" algn="l">
              <a:spcBef>
                <a:spcPts val="0"/>
              </a:spcBef>
              <a:spcAft>
                <a:spcPts val="0"/>
              </a:spcAft>
              <a:buNone/>
            </a:pPr>
            <a:r>
              <a:t/>
            </a:r>
            <a:endParaRPr/>
          </a:p>
        </p:txBody>
      </p:sp>
      <p:sp>
        <p:nvSpPr>
          <p:cNvPr id="335" name="Google Shape;335;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336" name="Google Shape;336;p41"/>
          <p:cNvPicPr preferRelativeResize="0"/>
          <p:nvPr/>
        </p:nvPicPr>
        <p:blipFill>
          <a:blip r:embed="rId3">
            <a:alphaModFix/>
          </a:blip>
          <a:stretch>
            <a:fillRect/>
          </a:stretch>
        </p:blipFill>
        <p:spPr>
          <a:xfrm>
            <a:off x="1117797" y="877500"/>
            <a:ext cx="6908406" cy="3900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2"/>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驱动程序基础</a:t>
            </a:r>
            <a:endParaRPr>
              <a:solidFill>
                <a:schemeClr val="lt1"/>
              </a:solidFill>
            </a:endParaRPr>
          </a:p>
        </p:txBody>
      </p:sp>
      <p:sp>
        <p:nvSpPr>
          <p:cNvPr id="342" name="Google Shape;342;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用户模式和内核模式开发对比</a:t>
            </a:r>
            <a:endParaRPr/>
          </a:p>
          <a:p>
            <a:pPr indent="0" lvl="0" marL="0" rtl="0" algn="l">
              <a:spcBef>
                <a:spcPts val="0"/>
              </a:spcBef>
              <a:spcAft>
                <a:spcPts val="0"/>
              </a:spcAft>
              <a:buNone/>
            </a:pPr>
            <a:r>
              <a:t/>
            </a:r>
            <a:endParaRPr/>
          </a:p>
        </p:txBody>
      </p:sp>
      <p:sp>
        <p:nvSpPr>
          <p:cNvPr id="348" name="Google Shape;348;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349" name="Google Shape;349;p43"/>
          <p:cNvPicPr preferRelativeResize="0"/>
          <p:nvPr/>
        </p:nvPicPr>
        <p:blipFill>
          <a:blip r:embed="rId3">
            <a:alphaModFix/>
          </a:blip>
          <a:stretch>
            <a:fillRect/>
          </a:stretch>
        </p:blipFill>
        <p:spPr>
          <a:xfrm>
            <a:off x="488171" y="980875"/>
            <a:ext cx="8167658" cy="373958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驱动中使用C++</a:t>
            </a:r>
            <a:endParaRPr/>
          </a:p>
          <a:p>
            <a:pPr indent="0" lvl="0" marL="0" rtl="0" algn="l">
              <a:spcBef>
                <a:spcPts val="0"/>
              </a:spcBef>
              <a:spcAft>
                <a:spcPts val="0"/>
              </a:spcAft>
              <a:buNone/>
            </a:pPr>
            <a:r>
              <a:t/>
            </a:r>
            <a:endParaRPr/>
          </a:p>
        </p:txBody>
      </p:sp>
      <p:sp>
        <p:nvSpPr>
          <p:cNvPr id="355" name="Google Shape;355;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56" name="Google Shape;356;p4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微软从VS2012和WDK8开始官方支持C++语言开发</a:t>
            </a:r>
            <a:endParaRPr/>
          </a:p>
          <a:p>
            <a:pPr indent="-330200" lvl="0" marL="457200" marR="0" rtl="0" algn="l">
              <a:lnSpc>
                <a:spcPct val="150000"/>
              </a:lnSpc>
              <a:spcBef>
                <a:spcPts val="0"/>
              </a:spcBef>
              <a:spcAft>
                <a:spcPts val="0"/>
              </a:spcAft>
              <a:buSzPts val="1600"/>
              <a:buChar char="●"/>
            </a:pPr>
            <a:r>
              <a:rPr lang="zh-CN"/>
              <a:t>当前C++编译器可以用于应用层和驱动开发(包括最新版C++标准)，但是：</a:t>
            </a:r>
            <a:endParaRPr/>
          </a:p>
          <a:p>
            <a:pPr indent="-304800" lvl="1" marL="914400" marR="0" rtl="0" algn="l">
              <a:lnSpc>
                <a:spcPct val="150000"/>
              </a:lnSpc>
              <a:spcBef>
                <a:spcPts val="0"/>
              </a:spcBef>
              <a:spcAft>
                <a:spcPts val="0"/>
              </a:spcAft>
              <a:buSzPts val="1200"/>
              <a:buChar char="○"/>
            </a:pPr>
            <a:r>
              <a:rPr lang="zh-CN"/>
              <a:t>没有C++运行时库环境</a:t>
            </a:r>
            <a:endParaRPr/>
          </a:p>
          <a:p>
            <a:pPr indent="-304800" lvl="1" marL="914400" marR="0" rtl="0" algn="l">
              <a:lnSpc>
                <a:spcPct val="150000"/>
              </a:lnSpc>
              <a:spcBef>
                <a:spcPts val="0"/>
              </a:spcBef>
              <a:spcAft>
                <a:spcPts val="0"/>
              </a:spcAft>
              <a:buSzPts val="1200"/>
              <a:buChar char="○"/>
            </a:pPr>
            <a:r>
              <a:rPr lang="zh-CN"/>
              <a:t>不支持new和delete操作符，只能使用内核提供的内存分配接口</a:t>
            </a:r>
            <a:endParaRPr/>
          </a:p>
          <a:p>
            <a:pPr indent="-304800" lvl="1" marL="914400" marR="0" rtl="0" algn="l">
              <a:lnSpc>
                <a:spcPct val="150000"/>
              </a:lnSpc>
              <a:spcBef>
                <a:spcPts val="0"/>
              </a:spcBef>
              <a:spcAft>
                <a:spcPts val="0"/>
              </a:spcAft>
              <a:buSzPts val="1200"/>
              <a:buChar char="○"/>
            </a:pPr>
            <a:r>
              <a:rPr lang="zh-CN"/>
              <a:t>不支持C++异常处理关键字，如try，catch，throw</a:t>
            </a:r>
            <a:endParaRPr/>
          </a:p>
          <a:p>
            <a:pPr indent="-304800" lvl="1" marL="914400" marR="0" rtl="0" algn="l">
              <a:lnSpc>
                <a:spcPct val="150000"/>
              </a:lnSpc>
              <a:spcBef>
                <a:spcPts val="0"/>
              </a:spcBef>
              <a:spcAft>
                <a:spcPts val="0"/>
              </a:spcAft>
              <a:buSzPts val="1200"/>
              <a:buChar char="○"/>
            </a:pPr>
            <a:r>
              <a:rPr lang="zh-CN"/>
              <a:t>不能使用STL库，内核中没有</a:t>
            </a:r>
            <a:endParaRPr/>
          </a:p>
          <a:p>
            <a:pPr indent="-304800" lvl="1" marL="914400" marR="0" rtl="0" algn="l">
              <a:lnSpc>
                <a:spcPct val="150000"/>
              </a:lnSpc>
              <a:spcBef>
                <a:spcPts val="0"/>
              </a:spcBef>
              <a:spcAft>
                <a:spcPts val="0"/>
              </a:spcAft>
              <a:buSzPts val="1200"/>
              <a:buChar char="○"/>
            </a:pPr>
            <a:r>
              <a:rPr lang="zh-CN"/>
              <a:t>DriverEntry接口需要使用extern “C”修饰</a:t>
            </a:r>
            <a:endParaRPr/>
          </a:p>
          <a:p>
            <a:pPr indent="0" lvl="0" marL="0" marR="0" rtl="0" algn="l">
              <a:lnSpc>
                <a:spcPct val="150000"/>
              </a:lnSpc>
              <a:spcBef>
                <a:spcPts val="120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编译类型</a:t>
            </a:r>
            <a:endParaRPr/>
          </a:p>
          <a:p>
            <a:pPr indent="0" lvl="0" marL="0" rtl="0" algn="l">
              <a:spcBef>
                <a:spcPts val="0"/>
              </a:spcBef>
              <a:spcAft>
                <a:spcPts val="0"/>
              </a:spcAft>
              <a:buNone/>
            </a:pPr>
            <a:r>
              <a:t/>
            </a:r>
            <a:endParaRPr/>
          </a:p>
        </p:txBody>
      </p:sp>
      <p:sp>
        <p:nvSpPr>
          <p:cNvPr id="362" name="Google Shape;362;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63" name="Google Shape;363;p4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Checked（Debug）</a:t>
            </a:r>
            <a:endParaRPr/>
          </a:p>
          <a:p>
            <a:pPr indent="-304800" lvl="1" marL="914400" marR="0" rtl="0" algn="l">
              <a:lnSpc>
                <a:spcPct val="150000"/>
              </a:lnSpc>
              <a:spcBef>
                <a:spcPts val="0"/>
              </a:spcBef>
              <a:spcAft>
                <a:spcPts val="0"/>
              </a:spcAft>
              <a:buSzPts val="1200"/>
              <a:buChar char="○"/>
            </a:pPr>
            <a:r>
              <a:rPr lang="zh-CN"/>
              <a:t>DBG符号存在并设置为1</a:t>
            </a:r>
            <a:endParaRPr/>
          </a:p>
          <a:p>
            <a:pPr indent="-304800" lvl="1" marL="914400" marR="0" rtl="0" algn="l">
              <a:lnSpc>
                <a:spcPct val="150000"/>
              </a:lnSpc>
              <a:spcBef>
                <a:spcPts val="0"/>
              </a:spcBef>
              <a:spcAft>
                <a:spcPts val="0"/>
              </a:spcAft>
              <a:buSzPts val="1200"/>
              <a:buChar char="○"/>
            </a:pPr>
            <a:r>
              <a:rPr lang="zh-CN"/>
              <a:t>附带全部的调试信息</a:t>
            </a:r>
            <a:endParaRPr/>
          </a:p>
          <a:p>
            <a:pPr indent="-304800" lvl="1" marL="914400" marR="0" rtl="0" algn="l">
              <a:lnSpc>
                <a:spcPct val="150000"/>
              </a:lnSpc>
              <a:spcBef>
                <a:spcPts val="0"/>
              </a:spcBef>
              <a:spcAft>
                <a:spcPts val="0"/>
              </a:spcAft>
              <a:buSzPts val="1200"/>
              <a:buChar char="○"/>
            </a:pPr>
            <a:r>
              <a:rPr lang="zh-CN"/>
              <a:t>不进行编译器优化</a:t>
            </a:r>
            <a:endParaRPr/>
          </a:p>
          <a:p>
            <a:pPr indent="-330200" lvl="0" marL="457200" marR="0" rtl="0" algn="l">
              <a:lnSpc>
                <a:spcPct val="150000"/>
              </a:lnSpc>
              <a:spcBef>
                <a:spcPts val="0"/>
              </a:spcBef>
              <a:spcAft>
                <a:spcPts val="0"/>
              </a:spcAft>
              <a:buSzPts val="1600"/>
              <a:buChar char="●"/>
            </a:pPr>
            <a:r>
              <a:rPr lang="zh-CN"/>
              <a:t>Free（Release）</a:t>
            </a:r>
            <a:endParaRPr/>
          </a:p>
          <a:p>
            <a:pPr indent="-304800" lvl="1" marL="914400" marR="0" rtl="0" algn="l">
              <a:lnSpc>
                <a:spcPct val="150000"/>
              </a:lnSpc>
              <a:spcBef>
                <a:spcPts val="0"/>
              </a:spcBef>
              <a:spcAft>
                <a:spcPts val="0"/>
              </a:spcAft>
              <a:buSzPts val="1200"/>
              <a:buChar char="○"/>
            </a:pPr>
            <a:r>
              <a:rPr lang="zh-CN"/>
              <a:t>不会定义DBG符号</a:t>
            </a:r>
            <a:endParaRPr/>
          </a:p>
          <a:p>
            <a:pPr indent="-304800" lvl="1" marL="914400" marR="0" rtl="0" algn="l">
              <a:lnSpc>
                <a:spcPct val="150000"/>
              </a:lnSpc>
              <a:spcBef>
                <a:spcPts val="0"/>
              </a:spcBef>
              <a:spcAft>
                <a:spcPts val="0"/>
              </a:spcAft>
              <a:buSzPts val="1200"/>
              <a:buChar char="○"/>
            </a:pPr>
            <a:r>
              <a:rPr lang="zh-CN"/>
              <a:t>附带一部分调试信息</a:t>
            </a:r>
            <a:endParaRPr/>
          </a:p>
          <a:p>
            <a:pPr indent="-304800" lvl="1" marL="914400" marR="0" rtl="0" algn="l">
              <a:lnSpc>
                <a:spcPct val="150000"/>
              </a:lnSpc>
              <a:spcBef>
                <a:spcPts val="0"/>
              </a:spcBef>
              <a:spcAft>
                <a:spcPts val="0"/>
              </a:spcAft>
              <a:buSzPts val="1200"/>
              <a:buChar char="○"/>
            </a:pPr>
            <a:r>
              <a:rPr lang="zh-CN"/>
              <a:t>全量编译器优化</a:t>
            </a:r>
            <a:endParaRPr/>
          </a:p>
          <a:p>
            <a:pPr indent="0" lvl="0" marL="0" marR="0" rtl="0" algn="l">
              <a:lnSpc>
                <a:spcPct val="150000"/>
              </a:lnSpc>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Windows系统概览</a:t>
            </a:r>
            <a:endParaRPr>
              <a:solidFill>
                <a:schemeClr val="lt1"/>
              </a:solidFill>
            </a:endParaRPr>
          </a:p>
        </p:txBody>
      </p:sp>
      <p:sp>
        <p:nvSpPr>
          <p:cNvPr id="90" name="Google Shape;9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内核API</a:t>
            </a:r>
            <a:endParaRPr/>
          </a:p>
          <a:p>
            <a:pPr indent="0" lvl="0" marL="0" rtl="0" algn="l">
              <a:spcBef>
                <a:spcPts val="0"/>
              </a:spcBef>
              <a:spcAft>
                <a:spcPts val="0"/>
              </a:spcAft>
              <a:buNone/>
            </a:pPr>
            <a:r>
              <a:t/>
            </a:r>
            <a:endParaRPr/>
          </a:p>
        </p:txBody>
      </p:sp>
      <p:sp>
        <p:nvSpPr>
          <p:cNvPr id="369" name="Google Shape;369;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70" name="Google Shape;370;p4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大多数内核代码在内核本身模块(NtOsKrnl.exe)中实现</a:t>
            </a:r>
            <a:endParaRPr/>
          </a:p>
          <a:p>
            <a:pPr indent="-330200" lvl="0" marL="457200" marR="0" rtl="0" algn="l">
              <a:lnSpc>
                <a:spcPct val="150000"/>
              </a:lnSpc>
              <a:spcBef>
                <a:spcPts val="0"/>
              </a:spcBef>
              <a:spcAft>
                <a:spcPts val="0"/>
              </a:spcAft>
              <a:buSzPts val="1600"/>
              <a:buChar char="●"/>
            </a:pPr>
            <a:r>
              <a:rPr lang="zh-CN"/>
              <a:t>有些也在其他模块中实现，如HAL中</a:t>
            </a:r>
            <a:endParaRPr/>
          </a:p>
          <a:p>
            <a:pPr indent="-330200" lvl="0" marL="457200" marR="0" rtl="0" algn="l">
              <a:lnSpc>
                <a:spcPct val="150000"/>
              </a:lnSpc>
              <a:spcBef>
                <a:spcPts val="0"/>
              </a:spcBef>
              <a:spcAft>
                <a:spcPts val="0"/>
              </a:spcAft>
              <a:buSzPts val="1600"/>
              <a:buChar char="●"/>
            </a:pPr>
            <a:r>
              <a:rPr lang="zh-CN"/>
              <a:t>WDK文档中针对所有导出的API接口有详细说明</a:t>
            </a:r>
            <a:endParaRPr/>
          </a:p>
          <a:p>
            <a:pPr indent="-330200" lvl="0" marL="457200" marR="0" rtl="0" algn="l">
              <a:lnSpc>
                <a:spcPct val="150000"/>
              </a:lnSpc>
              <a:spcBef>
                <a:spcPts val="0"/>
              </a:spcBef>
              <a:spcAft>
                <a:spcPts val="0"/>
              </a:spcAft>
              <a:buSzPts val="1600"/>
              <a:buChar char="●"/>
            </a:pPr>
            <a:r>
              <a:rPr lang="zh-CN"/>
              <a:t>大部分接口名称都有共性的前缀以指示其模块类型</a:t>
            </a:r>
            <a:endParaRPr/>
          </a:p>
          <a:p>
            <a:pPr indent="-330200" lvl="0" marL="457200" marR="0" rtl="0" algn="l">
              <a:lnSpc>
                <a:spcPct val="150000"/>
              </a:lnSpc>
              <a:spcBef>
                <a:spcPts val="0"/>
              </a:spcBef>
              <a:spcAft>
                <a:spcPts val="0"/>
              </a:spcAft>
              <a:buSzPts val="1600"/>
              <a:buChar char="●"/>
            </a:pPr>
            <a:r>
              <a:rPr lang="zh-CN"/>
              <a:t>主头文件：&lt;ntddk.h&gt;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常见</a:t>
            </a:r>
            <a:r>
              <a:rPr lang="zh-CN"/>
              <a:t>内核API</a:t>
            </a:r>
            <a:r>
              <a:rPr lang="zh-CN"/>
              <a:t>前缀</a:t>
            </a:r>
            <a:endParaRPr/>
          </a:p>
          <a:p>
            <a:pPr indent="0" lvl="0" marL="0" rtl="0" algn="l">
              <a:spcBef>
                <a:spcPts val="0"/>
              </a:spcBef>
              <a:spcAft>
                <a:spcPts val="0"/>
              </a:spcAft>
              <a:buNone/>
            </a:pPr>
            <a:r>
              <a:t/>
            </a:r>
            <a:endParaRPr/>
          </a:p>
        </p:txBody>
      </p:sp>
      <p:sp>
        <p:nvSpPr>
          <p:cNvPr id="376" name="Google Shape;376;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377" name="Google Shape;377;p47"/>
          <p:cNvPicPr preferRelativeResize="0"/>
          <p:nvPr/>
        </p:nvPicPr>
        <p:blipFill>
          <a:blip r:embed="rId3">
            <a:alphaModFix/>
          </a:blip>
          <a:stretch>
            <a:fillRect/>
          </a:stretch>
        </p:blipFill>
        <p:spPr>
          <a:xfrm>
            <a:off x="1153399" y="938400"/>
            <a:ext cx="6837203" cy="39003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函数和错误码</a:t>
            </a:r>
            <a:endParaRPr/>
          </a:p>
          <a:p>
            <a:pPr indent="0" lvl="0" marL="0" rtl="0" algn="l">
              <a:spcBef>
                <a:spcPts val="0"/>
              </a:spcBef>
              <a:spcAft>
                <a:spcPts val="0"/>
              </a:spcAft>
              <a:buNone/>
            </a:pPr>
            <a:r>
              <a:t/>
            </a:r>
            <a:endParaRPr/>
          </a:p>
        </p:txBody>
      </p:sp>
      <p:sp>
        <p:nvSpPr>
          <p:cNvPr id="383" name="Google Shape;383;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84" name="Google Shape;384;p4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大多数内核API会返回一个状态，类型为NTSTATUS，是一个32位整数</a:t>
            </a:r>
            <a:endParaRPr/>
          </a:p>
          <a:p>
            <a:pPr indent="-330200" lvl="0" marL="457200" marR="0" rtl="0" algn="l">
              <a:lnSpc>
                <a:spcPct val="150000"/>
              </a:lnSpc>
              <a:spcBef>
                <a:spcPts val="0"/>
              </a:spcBef>
              <a:spcAft>
                <a:spcPts val="0"/>
              </a:spcAft>
              <a:buSzPts val="1600"/>
              <a:buChar char="●"/>
            </a:pPr>
            <a:r>
              <a:rPr lang="zh-CN"/>
              <a:t>值STATUS_SUCCESS表示成功，该值为0</a:t>
            </a:r>
            <a:endParaRPr/>
          </a:p>
          <a:p>
            <a:pPr indent="-330200" lvl="0" marL="457200" marR="0" rtl="0" algn="l">
              <a:lnSpc>
                <a:spcPct val="150000"/>
              </a:lnSpc>
              <a:spcBef>
                <a:spcPts val="0"/>
              </a:spcBef>
              <a:spcAft>
                <a:spcPts val="0"/>
              </a:spcAft>
              <a:buSzPts val="1600"/>
              <a:buChar char="●"/>
            </a:pPr>
            <a:r>
              <a:rPr lang="zh-CN"/>
              <a:t>负数表示失败，代表接口调佣出现了某种错误</a:t>
            </a:r>
            <a:endParaRPr/>
          </a:p>
          <a:p>
            <a:pPr indent="-330200" lvl="0" marL="457200" marR="0" rtl="0" algn="l">
              <a:lnSpc>
                <a:spcPct val="150000"/>
              </a:lnSpc>
              <a:spcBef>
                <a:spcPts val="0"/>
              </a:spcBef>
              <a:spcAft>
                <a:spcPts val="0"/>
              </a:spcAft>
              <a:buSzPts val="1600"/>
              <a:buChar char="●"/>
            </a:pPr>
            <a:r>
              <a:rPr lang="zh-CN"/>
              <a:t>在文件ntstatus.h中可以找到所有定义的错误码</a:t>
            </a:r>
            <a:endParaRPr/>
          </a:p>
          <a:p>
            <a:pPr indent="-330200" lvl="0" marL="457200" marR="0" rtl="0" algn="l">
              <a:lnSpc>
                <a:spcPct val="150000"/>
              </a:lnSpc>
              <a:spcBef>
                <a:spcPts val="0"/>
              </a:spcBef>
              <a:spcAft>
                <a:spcPts val="0"/>
              </a:spcAft>
              <a:buSzPts val="1600"/>
              <a:buChar char="●"/>
            </a:pPr>
            <a:r>
              <a:rPr lang="zh-CN"/>
              <a:t>某些情况错误码会返回到用户模式，这是STATUS_xxx会被转换成ERROR_xxx</a:t>
            </a:r>
            <a:endParaRPr/>
          </a:p>
          <a:p>
            <a:pPr indent="-330200" lvl="0" marL="457200" marR="0" rtl="0" algn="l">
              <a:lnSpc>
                <a:spcPct val="150000"/>
              </a:lnSpc>
              <a:spcBef>
                <a:spcPts val="0"/>
              </a:spcBef>
              <a:spcAft>
                <a:spcPts val="0"/>
              </a:spcAft>
              <a:buSzPts val="1600"/>
              <a:buChar char="●"/>
            </a:pPr>
            <a:r>
              <a:rPr lang="zh-CN"/>
              <a:t>可通过内核提供的NT_SUCCESS宏校验错误码是否成功</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字符串</a:t>
            </a:r>
            <a:endParaRPr/>
          </a:p>
          <a:p>
            <a:pPr indent="0" lvl="0" marL="0" rtl="0" algn="l">
              <a:spcBef>
                <a:spcPts val="0"/>
              </a:spcBef>
              <a:spcAft>
                <a:spcPts val="0"/>
              </a:spcAft>
              <a:buNone/>
            </a:pPr>
            <a:r>
              <a:t/>
            </a:r>
            <a:endParaRPr/>
          </a:p>
        </p:txBody>
      </p:sp>
      <p:sp>
        <p:nvSpPr>
          <p:cNvPr id="390" name="Google Shape;390;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91" name="Google Shape;391;p4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大多数内核接口使用UNICODE_STRING结构标识unicode字符串</a:t>
            </a:r>
            <a:endParaRPr/>
          </a:p>
          <a:p>
            <a:pPr indent="-330200" lvl="0" marL="457200" marR="0" rtl="0" algn="l">
              <a:lnSpc>
                <a:spcPct val="150000"/>
              </a:lnSpc>
              <a:spcBef>
                <a:spcPts val="0"/>
              </a:spcBef>
              <a:spcAft>
                <a:spcPts val="0"/>
              </a:spcAft>
              <a:buSzPts val="1600"/>
              <a:buChar char="●"/>
            </a:pPr>
            <a:r>
              <a:rPr lang="zh-CN"/>
              <a:t>内核中也提供了ANSI_STRING结构标识ansi字符串</a:t>
            </a:r>
            <a:endParaRPr/>
          </a:p>
          <a:p>
            <a:pPr indent="-330200" lvl="0" marL="457200" marR="0" rtl="0" algn="l">
              <a:lnSpc>
                <a:spcPct val="150000"/>
              </a:lnSpc>
              <a:spcBef>
                <a:spcPts val="0"/>
              </a:spcBef>
              <a:spcAft>
                <a:spcPts val="0"/>
              </a:spcAft>
              <a:buSzPts val="1600"/>
              <a:buChar char="●"/>
            </a:pPr>
            <a:r>
              <a:rPr lang="zh-CN"/>
              <a:t>对于UNICODE_STRING结构：</a:t>
            </a:r>
            <a:endParaRPr/>
          </a:p>
          <a:p>
            <a:pPr indent="-304800" lvl="1" marL="914400" marR="0" rtl="0" algn="l">
              <a:lnSpc>
                <a:spcPct val="150000"/>
              </a:lnSpc>
              <a:spcBef>
                <a:spcPts val="0"/>
              </a:spcBef>
              <a:spcAft>
                <a:spcPts val="0"/>
              </a:spcAft>
              <a:buSzPts val="1200"/>
              <a:buChar char="○"/>
            </a:pPr>
            <a:r>
              <a:rPr lang="zh-CN"/>
              <a:t>Length字段包含按字节计算的字符串长度</a:t>
            </a:r>
            <a:endParaRPr/>
          </a:p>
          <a:p>
            <a:pPr indent="-304800" lvl="1" marL="914400" marR="0" rtl="0" algn="l">
              <a:lnSpc>
                <a:spcPct val="150000"/>
              </a:lnSpc>
              <a:spcBef>
                <a:spcPts val="0"/>
              </a:spcBef>
              <a:spcAft>
                <a:spcPts val="0"/>
              </a:spcAft>
              <a:buSzPts val="1200"/>
              <a:buChar char="○"/>
            </a:pPr>
            <a:r>
              <a:rPr lang="zh-CN"/>
              <a:t>MaximumLength字段包含字符串在不重新分配内存情况下能够增长到的最大字节数</a:t>
            </a:r>
            <a:endParaRPr/>
          </a:p>
          <a:p>
            <a:pPr indent="-304800" lvl="1" marL="914400" marR="0" rtl="0" algn="l">
              <a:lnSpc>
                <a:spcPct val="150000"/>
              </a:lnSpc>
              <a:spcBef>
                <a:spcPts val="0"/>
              </a:spcBef>
              <a:spcAft>
                <a:spcPts val="0"/>
              </a:spcAft>
              <a:buSzPts val="1200"/>
              <a:buChar char="○"/>
            </a:pPr>
            <a:r>
              <a:rPr lang="zh-CN"/>
              <a:t>通常不需要NULL结尾，Length也不包含null字符</a:t>
            </a:r>
            <a:endParaRPr/>
          </a:p>
          <a:p>
            <a:pPr indent="0" lvl="0" marL="0" marR="0" rtl="0" algn="l">
              <a:lnSpc>
                <a:spcPct val="150000"/>
              </a:lnSpc>
              <a:spcBef>
                <a:spcPts val="1200"/>
              </a:spcBef>
              <a:spcAft>
                <a:spcPts val="1200"/>
              </a:spcAft>
              <a:buNone/>
            </a:pPr>
            <a:r>
              <a:rPr lang="zh-CN"/>
              <a:t>一些众所周知的C运行时库字符串接口大多数也在内核中有实现，如strcpy，strcat，strlen等</a:t>
            </a:r>
            <a:endParaRPr/>
          </a:p>
        </p:txBody>
      </p:sp>
      <p:pic>
        <p:nvPicPr>
          <p:cNvPr id="392" name="Google Shape;392;p49"/>
          <p:cNvPicPr preferRelativeResize="0"/>
          <p:nvPr/>
        </p:nvPicPr>
        <p:blipFill>
          <a:blip r:embed="rId3">
            <a:alphaModFix/>
          </a:blip>
          <a:stretch>
            <a:fillRect/>
          </a:stretch>
        </p:blipFill>
        <p:spPr>
          <a:xfrm>
            <a:off x="2057375" y="3402375"/>
            <a:ext cx="5096000" cy="16861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字符串</a:t>
            </a:r>
            <a:endParaRPr/>
          </a:p>
          <a:p>
            <a:pPr indent="0" lvl="0" marL="0" rtl="0" algn="l">
              <a:spcBef>
                <a:spcPts val="0"/>
              </a:spcBef>
              <a:spcAft>
                <a:spcPts val="0"/>
              </a:spcAft>
              <a:buNone/>
            </a:pPr>
            <a:r>
              <a:t/>
            </a:r>
            <a:endParaRPr/>
          </a:p>
        </p:txBody>
      </p:sp>
      <p:sp>
        <p:nvSpPr>
          <p:cNvPr id="398" name="Google Shape;398;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399" name="Google Shape;399;p5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50000"/>
              </a:lnSpc>
              <a:spcBef>
                <a:spcPts val="0"/>
              </a:spcBef>
              <a:spcAft>
                <a:spcPts val="0"/>
              </a:spcAft>
              <a:buNone/>
            </a:pPr>
            <a:r>
              <a:rPr lang="zh-CN"/>
              <a:t>常用UNICODE_STRING函数接口：</a:t>
            </a:r>
            <a:endParaRPr/>
          </a:p>
          <a:p>
            <a:pPr indent="0" lvl="0" marL="0" marR="0" rtl="0" algn="l">
              <a:lnSpc>
                <a:spcPct val="150000"/>
              </a:lnSpc>
              <a:spcBef>
                <a:spcPts val="1200"/>
              </a:spcBef>
              <a:spcAft>
                <a:spcPts val="1200"/>
              </a:spcAft>
              <a:buNone/>
            </a:pPr>
            <a:r>
              <a:t/>
            </a:r>
            <a:endParaRPr/>
          </a:p>
        </p:txBody>
      </p:sp>
      <p:pic>
        <p:nvPicPr>
          <p:cNvPr id="400" name="Google Shape;400;p50"/>
          <p:cNvPicPr preferRelativeResize="0"/>
          <p:nvPr/>
        </p:nvPicPr>
        <p:blipFill>
          <a:blip r:embed="rId3">
            <a:alphaModFix/>
          </a:blip>
          <a:stretch>
            <a:fillRect/>
          </a:stretch>
        </p:blipFill>
        <p:spPr>
          <a:xfrm>
            <a:off x="0" y="1414511"/>
            <a:ext cx="9143999" cy="339347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动态内存分配</a:t>
            </a:r>
            <a:endParaRPr/>
          </a:p>
          <a:p>
            <a:pPr indent="0" lvl="0" marL="0" rtl="0" algn="l">
              <a:spcBef>
                <a:spcPts val="0"/>
              </a:spcBef>
              <a:spcAft>
                <a:spcPts val="0"/>
              </a:spcAft>
              <a:buNone/>
            </a:pPr>
            <a:r>
              <a:t/>
            </a:r>
            <a:endParaRPr/>
          </a:p>
        </p:txBody>
      </p:sp>
      <p:sp>
        <p:nvSpPr>
          <p:cNvPr id="406" name="Google Shape;40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07" name="Google Shape;407;p51"/>
          <p:cNvSpPr txBox="1"/>
          <p:nvPr>
            <p:ph idx="1" type="body"/>
          </p:nvPr>
        </p:nvSpPr>
        <p:spPr>
          <a:xfrm>
            <a:off x="369000" y="1065700"/>
            <a:ext cx="8406000" cy="3416400"/>
          </a:xfrm>
          <a:prstGeom prst="rect">
            <a:avLst/>
          </a:prstGeom>
        </p:spPr>
        <p:txBody>
          <a:bodyPr anchorCtr="0" anchor="t" bIns="0" lIns="0" spcFirstLastPara="1" rIns="0" wrap="square" tIns="0">
            <a:normAutofit lnSpcReduction="20000"/>
          </a:bodyPr>
          <a:lstStyle/>
          <a:p>
            <a:pPr indent="-330200" lvl="0" marL="457200" marR="0" rtl="0" algn="l">
              <a:lnSpc>
                <a:spcPct val="150000"/>
              </a:lnSpc>
              <a:spcBef>
                <a:spcPts val="0"/>
              </a:spcBef>
              <a:spcAft>
                <a:spcPts val="0"/>
              </a:spcAft>
              <a:buSzPts val="1600"/>
              <a:buChar char="●"/>
            </a:pPr>
            <a:r>
              <a:rPr lang="zh-CN"/>
              <a:t>内核中的栈空间相当小，因此任何大块的内存都必须动态从堆空间分配</a:t>
            </a:r>
            <a:endParaRPr/>
          </a:p>
          <a:p>
            <a:pPr indent="-330200" lvl="0" marL="457200" marR="0" rtl="0" algn="l">
              <a:lnSpc>
                <a:spcPct val="150000"/>
              </a:lnSpc>
              <a:spcBef>
                <a:spcPts val="0"/>
              </a:spcBef>
              <a:spcAft>
                <a:spcPts val="0"/>
              </a:spcAft>
              <a:buSzPts val="1600"/>
              <a:buChar char="●"/>
            </a:pPr>
            <a:r>
              <a:rPr lang="zh-CN"/>
              <a:t>内核为驱动程序提供了两个通用的内存池(内核本身也使用它们)：</a:t>
            </a:r>
            <a:endParaRPr/>
          </a:p>
          <a:p>
            <a:pPr indent="-304800" lvl="1" marL="914400" marR="0" rtl="0" algn="l">
              <a:lnSpc>
                <a:spcPct val="150000"/>
              </a:lnSpc>
              <a:spcBef>
                <a:spcPts val="0"/>
              </a:spcBef>
              <a:spcAft>
                <a:spcPts val="0"/>
              </a:spcAft>
              <a:buSzPts val="1200"/>
              <a:buChar char="○"/>
            </a:pPr>
            <a:r>
              <a:rPr lang="zh-CN"/>
              <a:t>分页内存池：在需要时能够将页面换出到磁盘</a:t>
            </a:r>
            <a:endParaRPr/>
          </a:p>
          <a:p>
            <a:pPr indent="-304800" lvl="1" marL="914400" marR="0" rtl="0" algn="l">
              <a:lnSpc>
                <a:spcPct val="150000"/>
              </a:lnSpc>
              <a:spcBef>
                <a:spcPts val="0"/>
              </a:spcBef>
              <a:spcAft>
                <a:spcPts val="0"/>
              </a:spcAft>
              <a:buSzPts val="1200"/>
              <a:buChar char="○"/>
            </a:pPr>
            <a:r>
              <a:rPr lang="zh-CN"/>
              <a:t>非分页内存池：驻留在RAM中不会换出页面</a:t>
            </a:r>
            <a:endParaRPr/>
          </a:p>
          <a:p>
            <a:pPr indent="-330200" lvl="0" marL="457200" marR="0" rtl="0" algn="l">
              <a:lnSpc>
                <a:spcPct val="150000"/>
              </a:lnSpc>
              <a:spcBef>
                <a:spcPts val="0"/>
              </a:spcBef>
              <a:spcAft>
                <a:spcPts val="0"/>
              </a:spcAft>
              <a:buSzPts val="1600"/>
              <a:buChar char="●"/>
            </a:pPr>
            <a:r>
              <a:rPr lang="zh-CN"/>
              <a:t>内核提供了ExAllocatePoolWithTag接口用于内存分配</a:t>
            </a:r>
            <a:endParaRPr/>
          </a:p>
          <a:p>
            <a:pPr indent="-304800" lvl="1" marL="914400" marR="0" rtl="0" algn="l">
              <a:lnSpc>
                <a:spcPct val="150000"/>
              </a:lnSpc>
              <a:spcBef>
                <a:spcPts val="0"/>
              </a:spcBef>
              <a:spcAft>
                <a:spcPts val="0"/>
              </a:spcAft>
              <a:buSzPts val="1200"/>
              <a:buChar char="○"/>
            </a:pPr>
            <a:r>
              <a:rPr lang="zh-CN"/>
              <a:t>PoolType标识内存池类型</a:t>
            </a:r>
            <a:endParaRPr/>
          </a:p>
          <a:p>
            <a:pPr indent="-304800" lvl="1" marL="914400" marR="0" rtl="0" algn="l">
              <a:lnSpc>
                <a:spcPct val="150000"/>
              </a:lnSpc>
              <a:spcBef>
                <a:spcPts val="0"/>
              </a:spcBef>
              <a:spcAft>
                <a:spcPts val="0"/>
              </a:spcAft>
              <a:buSzPts val="1200"/>
              <a:buChar char="○"/>
            </a:pPr>
            <a:r>
              <a:rPr lang="zh-CN"/>
              <a:t>Tag是一个4字节的值用于为分配的内存做标记</a:t>
            </a:r>
            <a:endParaRPr/>
          </a:p>
          <a:p>
            <a:pPr indent="-304800" lvl="1" marL="914400" marR="0" rtl="0" algn="l">
              <a:lnSpc>
                <a:spcPct val="150000"/>
              </a:lnSpc>
              <a:spcBef>
                <a:spcPts val="0"/>
              </a:spcBef>
              <a:spcAft>
                <a:spcPts val="0"/>
              </a:spcAft>
              <a:buSzPts val="1200"/>
              <a:buChar char="○"/>
            </a:pPr>
            <a:r>
              <a:rPr lang="zh-CN"/>
              <a:t>Tag通常由4个ascii字符组成</a:t>
            </a:r>
            <a:endParaRPr/>
          </a:p>
          <a:p>
            <a:pPr indent="-304800" lvl="1" marL="914400" marR="0" rtl="0" algn="l">
              <a:lnSpc>
                <a:spcPct val="150000"/>
              </a:lnSpc>
              <a:spcBef>
                <a:spcPts val="0"/>
              </a:spcBef>
              <a:spcAft>
                <a:spcPts val="0"/>
              </a:spcAft>
              <a:buSzPts val="1200"/>
              <a:buChar char="○"/>
            </a:pPr>
            <a:r>
              <a:rPr lang="zh-CN"/>
              <a:t>Tag在设置和显示字符顺序是颠倒的</a:t>
            </a:r>
            <a:endParaRPr/>
          </a:p>
          <a:p>
            <a:pPr indent="-330200" lvl="0" marL="457200" marR="0" rtl="0" algn="l">
              <a:lnSpc>
                <a:spcPct val="150000"/>
              </a:lnSpc>
              <a:spcBef>
                <a:spcPts val="0"/>
              </a:spcBef>
              <a:spcAft>
                <a:spcPts val="0"/>
              </a:spcAft>
              <a:buSzPts val="1600"/>
              <a:buChar char="●"/>
            </a:pPr>
            <a:r>
              <a:rPr lang="zh-CN"/>
              <a:t>可使用poolMon工具查看内存块信息</a:t>
            </a:r>
            <a:endParaRPr/>
          </a:p>
          <a:p>
            <a:pPr indent="-330200" lvl="0" marL="457200" marR="0" rtl="0" algn="l">
              <a:lnSpc>
                <a:spcPct val="150000"/>
              </a:lnSpc>
              <a:spcBef>
                <a:spcPts val="0"/>
              </a:spcBef>
              <a:spcAft>
                <a:spcPts val="0"/>
              </a:spcAft>
              <a:buSzPts val="1600"/>
              <a:buChar char="●"/>
            </a:pPr>
            <a:r>
              <a:rPr lang="zh-CN"/>
              <a:t>使用ExFreePool释放内存块</a:t>
            </a:r>
            <a:endParaRPr/>
          </a:p>
          <a:p>
            <a:pPr indent="0" lvl="0" marL="0" marR="0" rtl="0" algn="l">
              <a:lnSpc>
                <a:spcPct val="150000"/>
              </a:lnSpc>
              <a:spcBef>
                <a:spcPts val="1200"/>
              </a:spcBef>
              <a:spcAft>
                <a:spcPts val="1200"/>
              </a:spcAft>
              <a:buNone/>
            </a:pPr>
            <a:r>
              <a:t/>
            </a:r>
            <a:endParaRPr/>
          </a:p>
        </p:txBody>
      </p:sp>
      <p:pic>
        <p:nvPicPr>
          <p:cNvPr id="408" name="Google Shape;408;p51"/>
          <p:cNvPicPr preferRelativeResize="0"/>
          <p:nvPr/>
        </p:nvPicPr>
        <p:blipFill>
          <a:blip r:embed="rId3">
            <a:alphaModFix/>
          </a:blip>
          <a:stretch>
            <a:fillRect/>
          </a:stretch>
        </p:blipFill>
        <p:spPr>
          <a:xfrm>
            <a:off x="5065850" y="2615650"/>
            <a:ext cx="4025274" cy="14763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5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动态内存分配</a:t>
            </a:r>
            <a:endParaRPr/>
          </a:p>
          <a:p>
            <a:pPr indent="0" lvl="0" marL="0" rtl="0" algn="l">
              <a:spcBef>
                <a:spcPts val="0"/>
              </a:spcBef>
              <a:spcAft>
                <a:spcPts val="0"/>
              </a:spcAft>
              <a:buNone/>
            </a:pPr>
            <a:r>
              <a:t/>
            </a:r>
            <a:endParaRPr/>
          </a:p>
        </p:txBody>
      </p:sp>
      <p:sp>
        <p:nvSpPr>
          <p:cNvPr id="414" name="Google Shape;414;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415" name="Google Shape;415;p52"/>
          <p:cNvPicPr preferRelativeResize="0"/>
          <p:nvPr/>
        </p:nvPicPr>
        <p:blipFill>
          <a:blip r:embed="rId3">
            <a:alphaModFix/>
          </a:blip>
          <a:stretch>
            <a:fillRect/>
          </a:stretch>
        </p:blipFill>
        <p:spPr>
          <a:xfrm>
            <a:off x="768850" y="989500"/>
            <a:ext cx="7606301" cy="37462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链表</a:t>
            </a:r>
            <a:endParaRPr/>
          </a:p>
          <a:p>
            <a:pPr indent="0" lvl="0" marL="0" rtl="0" algn="l">
              <a:spcBef>
                <a:spcPts val="0"/>
              </a:spcBef>
              <a:spcAft>
                <a:spcPts val="0"/>
              </a:spcAft>
              <a:buNone/>
            </a:pPr>
            <a:r>
              <a:t/>
            </a:r>
            <a:endParaRPr/>
          </a:p>
        </p:txBody>
      </p:sp>
      <p:sp>
        <p:nvSpPr>
          <p:cNvPr id="421" name="Google Shape;421;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22" name="Google Shape;422;p5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内核在很多内部数据中使用了环形双向链表(LIST_ENTRY)，如EProcess，EThread等</a:t>
            </a:r>
            <a:endParaRPr/>
          </a:p>
          <a:p>
            <a:pPr indent="-330200" lvl="0" marL="457200" marR="0" rtl="0" algn="l">
              <a:lnSpc>
                <a:spcPct val="150000"/>
              </a:lnSpc>
              <a:spcBef>
                <a:spcPts val="0"/>
              </a:spcBef>
              <a:spcAft>
                <a:spcPts val="0"/>
              </a:spcAft>
              <a:buSzPts val="1600"/>
              <a:buChar char="●"/>
            </a:pPr>
            <a:r>
              <a:rPr lang="zh-CN"/>
              <a:t>可以使用InitializeListHead初始化一个空链表</a:t>
            </a:r>
            <a:endParaRPr/>
          </a:p>
          <a:p>
            <a:pPr indent="-330200" lvl="0" marL="457200" marR="0" rtl="0" algn="l">
              <a:lnSpc>
                <a:spcPct val="150000"/>
              </a:lnSpc>
              <a:spcBef>
                <a:spcPts val="0"/>
              </a:spcBef>
              <a:spcAft>
                <a:spcPts val="0"/>
              </a:spcAft>
              <a:buSzPts val="1600"/>
              <a:buChar char="●"/>
            </a:pPr>
            <a:r>
              <a:rPr lang="zh-CN"/>
              <a:t>在使用时将LIST_ENTRY结构嵌入需要成为链表项的真正结构中</a:t>
            </a:r>
            <a:endParaRPr/>
          </a:p>
          <a:p>
            <a:pPr indent="0" lvl="0" marL="0" marR="0" rtl="0" algn="l">
              <a:lnSpc>
                <a:spcPct val="150000"/>
              </a:lnSpc>
              <a:spcBef>
                <a:spcPts val="1200"/>
              </a:spcBef>
              <a:spcAft>
                <a:spcPts val="1200"/>
              </a:spcAft>
              <a:buNone/>
            </a:pPr>
            <a:r>
              <a:t/>
            </a:r>
            <a:endParaRPr/>
          </a:p>
        </p:txBody>
      </p:sp>
      <p:pic>
        <p:nvPicPr>
          <p:cNvPr id="423" name="Google Shape;423;p53"/>
          <p:cNvPicPr preferRelativeResize="0"/>
          <p:nvPr/>
        </p:nvPicPr>
        <p:blipFill>
          <a:blip r:embed="rId3">
            <a:alphaModFix/>
          </a:blip>
          <a:stretch>
            <a:fillRect/>
          </a:stretch>
        </p:blipFill>
        <p:spPr>
          <a:xfrm>
            <a:off x="2176463" y="2248850"/>
            <a:ext cx="4791075" cy="15049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p5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链表</a:t>
            </a:r>
            <a:endParaRPr/>
          </a:p>
          <a:p>
            <a:pPr indent="0" lvl="0" marL="0" rtl="0" algn="l">
              <a:spcBef>
                <a:spcPts val="0"/>
              </a:spcBef>
              <a:spcAft>
                <a:spcPts val="0"/>
              </a:spcAft>
              <a:buNone/>
            </a:pPr>
            <a:r>
              <a:t/>
            </a:r>
            <a:endParaRPr/>
          </a:p>
        </p:txBody>
      </p:sp>
      <p:sp>
        <p:nvSpPr>
          <p:cNvPr id="429" name="Google Shape;429;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30" name="Google Shape;430;p5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可</a:t>
            </a:r>
            <a:r>
              <a:rPr lang="zh-CN"/>
              <a:t>通过前置指针(Flink)或后置指针(Blink)遍历链表</a:t>
            </a:r>
            <a:endParaRPr/>
          </a:p>
          <a:p>
            <a:pPr indent="-330200" lvl="0" marL="457200" marR="0" rtl="0" algn="l">
              <a:lnSpc>
                <a:spcPct val="150000"/>
              </a:lnSpc>
              <a:spcBef>
                <a:spcPts val="0"/>
              </a:spcBef>
              <a:spcAft>
                <a:spcPts val="0"/>
              </a:spcAft>
              <a:buSzPts val="1600"/>
              <a:buChar char="●"/>
            </a:pPr>
            <a:r>
              <a:rPr lang="zh-CN"/>
              <a:t>可通过内核提供的宏CONTAINING_RECORD获取真正的数据结构指针</a:t>
            </a:r>
            <a:endParaRPr/>
          </a:p>
          <a:p>
            <a:pPr indent="-330200" lvl="0" marL="457200" marR="0" rtl="0" algn="l">
              <a:lnSpc>
                <a:spcPct val="150000"/>
              </a:lnSpc>
              <a:spcBef>
                <a:spcPts val="0"/>
              </a:spcBef>
              <a:spcAft>
                <a:spcPts val="0"/>
              </a:spcAft>
              <a:buSzPts val="1600"/>
              <a:buChar char="●"/>
            </a:pPr>
            <a:r>
              <a:rPr lang="zh-CN"/>
              <a:t>下图是一个头和三个数据节点的链表结构：</a:t>
            </a:r>
            <a:endParaRPr/>
          </a:p>
          <a:p>
            <a:pPr indent="0" lvl="0" marL="0" marR="0" rtl="0" algn="l">
              <a:lnSpc>
                <a:spcPct val="150000"/>
              </a:lnSpc>
              <a:spcBef>
                <a:spcPts val="1200"/>
              </a:spcBef>
              <a:spcAft>
                <a:spcPts val="1200"/>
              </a:spcAft>
              <a:buNone/>
            </a:pPr>
            <a:r>
              <a:t/>
            </a:r>
            <a:endParaRPr/>
          </a:p>
        </p:txBody>
      </p:sp>
      <p:pic>
        <p:nvPicPr>
          <p:cNvPr id="431" name="Google Shape;431;p54"/>
          <p:cNvPicPr preferRelativeResize="0"/>
          <p:nvPr/>
        </p:nvPicPr>
        <p:blipFill>
          <a:blip r:embed="rId3">
            <a:alphaModFix/>
          </a:blip>
          <a:stretch>
            <a:fillRect/>
          </a:stretch>
        </p:blipFill>
        <p:spPr>
          <a:xfrm>
            <a:off x="503663" y="2290275"/>
            <a:ext cx="8136674" cy="2019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链表</a:t>
            </a:r>
            <a:r>
              <a:rPr lang="zh-CN"/>
              <a:t>示例</a:t>
            </a:r>
            <a:endParaRPr/>
          </a:p>
          <a:p>
            <a:pPr indent="0" lvl="0" marL="0" rtl="0" algn="l">
              <a:spcBef>
                <a:spcPts val="0"/>
              </a:spcBef>
              <a:spcAft>
                <a:spcPts val="0"/>
              </a:spcAft>
              <a:buNone/>
            </a:pPr>
            <a:r>
              <a:t/>
            </a:r>
            <a:endParaRPr/>
          </a:p>
        </p:txBody>
      </p:sp>
      <p:sp>
        <p:nvSpPr>
          <p:cNvPr id="437" name="Google Shape;43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438" name="Google Shape;438;p55"/>
          <p:cNvPicPr preferRelativeResize="0"/>
          <p:nvPr/>
        </p:nvPicPr>
        <p:blipFill>
          <a:blip r:embed="rId3">
            <a:alphaModFix/>
          </a:blip>
          <a:stretch>
            <a:fillRect/>
          </a:stretch>
        </p:blipFill>
        <p:spPr>
          <a:xfrm>
            <a:off x="531686" y="1090800"/>
            <a:ext cx="8080628" cy="34200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2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进程</a:t>
            </a:r>
            <a:endParaRPr/>
          </a:p>
        </p:txBody>
      </p:sp>
      <p:sp>
        <p:nvSpPr>
          <p:cNvPr id="96" name="Google Shape;96;p20"/>
          <p:cNvSpPr txBox="1"/>
          <p:nvPr>
            <p:ph idx="1" type="body"/>
          </p:nvPr>
        </p:nvSpPr>
        <p:spPr>
          <a:xfrm>
            <a:off x="369000" y="1361400"/>
            <a:ext cx="4884300" cy="3416400"/>
          </a:xfrm>
          <a:prstGeom prst="rect">
            <a:avLst/>
          </a:prstGeom>
        </p:spPr>
        <p:txBody>
          <a:bodyPr anchorCtr="0" anchor="t" bIns="0" lIns="0" spcFirstLastPara="1" rIns="0" wrap="square" tIns="0">
            <a:normAutofit lnSpcReduction="10000"/>
          </a:bodyPr>
          <a:lstStyle/>
          <a:p>
            <a:pPr indent="0" lvl="0" marL="0" rtl="0" algn="l">
              <a:spcBef>
                <a:spcPts val="0"/>
              </a:spcBef>
              <a:spcAft>
                <a:spcPts val="0"/>
              </a:spcAft>
              <a:buNone/>
            </a:pPr>
            <a:r>
              <a:rPr lang="zh-CN"/>
              <a:t>进程代表一个程序的运行实例，容纳和管理用于执行程序的一组资源。</a:t>
            </a:r>
            <a:endParaRPr/>
          </a:p>
          <a:p>
            <a:pPr indent="0" lvl="0" marL="0" rtl="0" algn="l">
              <a:lnSpc>
                <a:spcPct val="150000"/>
              </a:lnSpc>
              <a:spcBef>
                <a:spcPts val="1200"/>
              </a:spcBef>
              <a:spcAft>
                <a:spcPts val="0"/>
              </a:spcAft>
              <a:buNone/>
            </a:pPr>
            <a:r>
              <a:rPr lang="zh-CN"/>
              <a:t>一个进程包含：</a:t>
            </a:r>
            <a:endParaRPr/>
          </a:p>
          <a:p>
            <a:pPr indent="-330200" lvl="0" marL="457200" rtl="0" algn="l">
              <a:lnSpc>
                <a:spcPct val="150000"/>
              </a:lnSpc>
              <a:spcBef>
                <a:spcPts val="1200"/>
              </a:spcBef>
              <a:spcAft>
                <a:spcPts val="0"/>
              </a:spcAft>
              <a:buSzPts val="1600"/>
              <a:buChar char="●"/>
            </a:pPr>
            <a:r>
              <a:rPr lang="zh-CN"/>
              <a:t>私有的虚拟地址空间；</a:t>
            </a:r>
            <a:endParaRPr/>
          </a:p>
          <a:p>
            <a:pPr indent="-330200" lvl="0" marL="457200" rtl="0" algn="l">
              <a:lnSpc>
                <a:spcPct val="150000"/>
              </a:lnSpc>
              <a:spcBef>
                <a:spcPts val="0"/>
              </a:spcBef>
              <a:spcAft>
                <a:spcPts val="0"/>
              </a:spcAft>
              <a:buSzPts val="1600"/>
              <a:buChar char="●"/>
            </a:pPr>
            <a:r>
              <a:rPr lang="zh-CN"/>
              <a:t>可执行程序(用于执行的代码数据)；</a:t>
            </a:r>
            <a:endParaRPr/>
          </a:p>
          <a:p>
            <a:pPr indent="-330200" lvl="0" marL="457200" rtl="0" algn="l">
              <a:lnSpc>
                <a:spcPct val="150000"/>
              </a:lnSpc>
              <a:spcBef>
                <a:spcPts val="0"/>
              </a:spcBef>
              <a:spcAft>
                <a:spcPts val="0"/>
              </a:spcAft>
              <a:buSzPts val="1600"/>
              <a:buChar char="●"/>
            </a:pPr>
            <a:r>
              <a:rPr lang="zh-CN"/>
              <a:t>私有的句柄表；</a:t>
            </a:r>
            <a:endParaRPr/>
          </a:p>
          <a:p>
            <a:pPr indent="-330200" lvl="0" marL="457200" rtl="0" algn="l">
              <a:lnSpc>
                <a:spcPct val="150000"/>
              </a:lnSpc>
              <a:spcBef>
                <a:spcPts val="0"/>
              </a:spcBef>
              <a:spcAft>
                <a:spcPts val="0"/>
              </a:spcAft>
              <a:buSzPts val="1600"/>
              <a:buChar char="●"/>
            </a:pPr>
            <a:r>
              <a:rPr lang="zh-CN"/>
              <a:t>主令牌(安全上下文保证)；</a:t>
            </a:r>
            <a:endParaRPr/>
          </a:p>
          <a:p>
            <a:pPr indent="-330200" lvl="0" marL="457200" rtl="0" algn="l">
              <a:lnSpc>
                <a:spcPct val="150000"/>
              </a:lnSpc>
              <a:spcBef>
                <a:spcPts val="0"/>
              </a:spcBef>
              <a:spcAft>
                <a:spcPts val="0"/>
              </a:spcAft>
              <a:buSzPts val="1600"/>
              <a:buChar char="●"/>
            </a:pPr>
            <a:r>
              <a:rPr lang="zh-CN"/>
              <a:t>一个或多个执行线程。</a:t>
            </a:r>
            <a:endParaRPr/>
          </a:p>
          <a:p>
            <a:pPr indent="0" lvl="0" marL="0" rtl="0" algn="l">
              <a:spcBef>
                <a:spcPts val="1200"/>
              </a:spcBef>
              <a:spcAft>
                <a:spcPts val="1200"/>
              </a:spcAft>
              <a:buNone/>
            </a:pPr>
            <a:r>
              <a:t/>
            </a:r>
            <a:endParaRPr/>
          </a:p>
        </p:txBody>
      </p:sp>
      <p:sp>
        <p:nvSpPr>
          <p:cNvPr id="97" name="Google Shape;97;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98" name="Google Shape;98;p20"/>
          <p:cNvSpPr/>
          <p:nvPr/>
        </p:nvSpPr>
        <p:spPr>
          <a:xfrm>
            <a:off x="5763850" y="1361400"/>
            <a:ext cx="2708700" cy="29943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p:nvPr/>
        </p:nvSpPr>
        <p:spPr>
          <a:xfrm>
            <a:off x="5936625" y="1468450"/>
            <a:ext cx="1083600" cy="1806300"/>
          </a:xfrm>
          <a:prstGeom prst="rect">
            <a:avLst/>
          </a:prstGeom>
          <a:solidFill>
            <a:schemeClr val="accent3"/>
          </a:solidFill>
          <a:ln cap="flat" cmpd="sng" w="9525">
            <a:solidFill>
              <a:schemeClr val="accent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CN">
                <a:solidFill>
                  <a:schemeClr val="lt1"/>
                </a:solidFill>
              </a:rPr>
              <a:t>Private Address Space</a:t>
            </a:r>
            <a:endParaRPr>
              <a:solidFill>
                <a:schemeClr val="lt1"/>
              </a:solidFill>
            </a:endParaRPr>
          </a:p>
        </p:txBody>
      </p:sp>
      <p:sp>
        <p:nvSpPr>
          <p:cNvPr id="100" name="Google Shape;100;p20"/>
          <p:cNvSpPr/>
          <p:nvPr/>
        </p:nvSpPr>
        <p:spPr>
          <a:xfrm>
            <a:off x="7266925" y="1468450"/>
            <a:ext cx="1083600" cy="1044300"/>
          </a:xfrm>
          <a:prstGeom prst="rect">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Private Handle Table</a:t>
            </a:r>
            <a:endParaRPr>
              <a:solidFill>
                <a:schemeClr val="lt1"/>
              </a:solidFill>
            </a:endParaRPr>
          </a:p>
        </p:txBody>
      </p:sp>
      <p:sp>
        <p:nvSpPr>
          <p:cNvPr id="101" name="Google Shape;101;p20"/>
          <p:cNvSpPr/>
          <p:nvPr/>
        </p:nvSpPr>
        <p:spPr>
          <a:xfrm>
            <a:off x="5952100" y="3554125"/>
            <a:ext cx="2332200" cy="7173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02" name="Google Shape;102;p20"/>
          <p:cNvSpPr/>
          <p:nvPr/>
        </p:nvSpPr>
        <p:spPr>
          <a:xfrm>
            <a:off x="7266925" y="2630625"/>
            <a:ext cx="1083600" cy="644100"/>
          </a:xfrm>
          <a:prstGeom prst="parallelogram">
            <a:avLst>
              <a:gd fmla="val 25000" name="adj"/>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Access Token</a:t>
            </a:r>
            <a:endParaRPr>
              <a:solidFill>
                <a:schemeClr val="lt1"/>
              </a:solidFill>
            </a:endParaRPr>
          </a:p>
        </p:txBody>
      </p:sp>
      <p:sp>
        <p:nvSpPr>
          <p:cNvPr id="103" name="Google Shape;103;p20"/>
          <p:cNvSpPr txBox="1"/>
          <p:nvPr/>
        </p:nvSpPr>
        <p:spPr>
          <a:xfrm>
            <a:off x="6658750" y="3467125"/>
            <a:ext cx="91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lt1"/>
                </a:solidFill>
                <a:latin typeface="Inter"/>
                <a:ea typeface="Inter"/>
                <a:cs typeface="Inter"/>
                <a:sym typeface="Inter"/>
              </a:rPr>
              <a:t>Threads</a:t>
            </a:r>
            <a:endParaRPr>
              <a:solidFill>
                <a:schemeClr val="lt1"/>
              </a:solidFill>
              <a:latin typeface="Inter"/>
              <a:ea typeface="Inter"/>
              <a:cs typeface="Inter"/>
              <a:sym typeface="Inter"/>
            </a:endParaRPr>
          </a:p>
        </p:txBody>
      </p:sp>
      <p:sp>
        <p:nvSpPr>
          <p:cNvPr id="104" name="Google Shape;104;p20"/>
          <p:cNvSpPr/>
          <p:nvPr/>
        </p:nvSpPr>
        <p:spPr>
          <a:xfrm>
            <a:off x="5936625" y="2415475"/>
            <a:ext cx="1083600" cy="215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0"/>
          <p:cNvSpPr/>
          <p:nvPr/>
        </p:nvSpPr>
        <p:spPr>
          <a:xfrm>
            <a:off x="5936625" y="2693525"/>
            <a:ext cx="1083600" cy="215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0"/>
          <p:cNvSpPr/>
          <p:nvPr/>
        </p:nvSpPr>
        <p:spPr>
          <a:xfrm>
            <a:off x="5936625" y="2984800"/>
            <a:ext cx="1083600" cy="2151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0"/>
          <p:cNvSpPr/>
          <p:nvPr/>
        </p:nvSpPr>
        <p:spPr>
          <a:xfrm>
            <a:off x="6030850" y="3867325"/>
            <a:ext cx="627900" cy="307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Th1</a:t>
            </a:r>
            <a:endParaRPr>
              <a:solidFill>
                <a:schemeClr val="lt1"/>
              </a:solidFill>
            </a:endParaRPr>
          </a:p>
        </p:txBody>
      </p:sp>
      <p:sp>
        <p:nvSpPr>
          <p:cNvPr id="108" name="Google Shape;108;p20"/>
          <p:cNvSpPr/>
          <p:nvPr/>
        </p:nvSpPr>
        <p:spPr>
          <a:xfrm>
            <a:off x="6804250" y="3867325"/>
            <a:ext cx="627900" cy="307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Th2</a:t>
            </a:r>
            <a:endParaRPr>
              <a:solidFill>
                <a:schemeClr val="lt1"/>
              </a:solidFill>
            </a:endParaRPr>
          </a:p>
        </p:txBody>
      </p:sp>
      <p:sp>
        <p:nvSpPr>
          <p:cNvPr id="109" name="Google Shape;109;p20"/>
          <p:cNvSpPr/>
          <p:nvPr/>
        </p:nvSpPr>
        <p:spPr>
          <a:xfrm>
            <a:off x="7577650" y="3867325"/>
            <a:ext cx="627900" cy="3072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Th3</a:t>
            </a:r>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链表</a:t>
            </a:r>
            <a:r>
              <a:rPr lang="zh-CN"/>
              <a:t>相关操作函数</a:t>
            </a:r>
            <a:endParaRPr/>
          </a:p>
          <a:p>
            <a:pPr indent="0" lvl="0" marL="0" rtl="0" algn="l">
              <a:spcBef>
                <a:spcPts val="0"/>
              </a:spcBef>
              <a:spcAft>
                <a:spcPts val="0"/>
              </a:spcAft>
              <a:buNone/>
            </a:pPr>
            <a:r>
              <a:t/>
            </a:r>
            <a:endParaRPr/>
          </a:p>
        </p:txBody>
      </p:sp>
      <p:sp>
        <p:nvSpPr>
          <p:cNvPr id="444" name="Google Shape;444;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445" name="Google Shape;445;p56"/>
          <p:cNvPicPr preferRelativeResize="0"/>
          <p:nvPr/>
        </p:nvPicPr>
        <p:blipFill>
          <a:blip r:embed="rId3">
            <a:alphaModFix/>
          </a:blip>
          <a:stretch>
            <a:fillRect/>
          </a:stretch>
        </p:blipFill>
        <p:spPr>
          <a:xfrm>
            <a:off x="642914" y="877500"/>
            <a:ext cx="7858171" cy="3900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57"/>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驱动主要结构</a:t>
            </a:r>
            <a:endParaRPr/>
          </a:p>
          <a:p>
            <a:pPr indent="0" lvl="0" marL="0" rtl="0" algn="l">
              <a:spcBef>
                <a:spcPts val="0"/>
              </a:spcBef>
              <a:spcAft>
                <a:spcPts val="0"/>
              </a:spcAft>
              <a:buNone/>
            </a:pPr>
            <a:r>
              <a:t/>
            </a:r>
            <a:endParaRPr/>
          </a:p>
        </p:txBody>
      </p:sp>
      <p:sp>
        <p:nvSpPr>
          <p:cNvPr id="451" name="Google Shape;451;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452" name="Google Shape;452;p57"/>
          <p:cNvPicPr preferRelativeResize="0"/>
          <p:nvPr/>
        </p:nvPicPr>
        <p:blipFill>
          <a:blip r:embed="rId3">
            <a:alphaModFix/>
          </a:blip>
          <a:stretch>
            <a:fillRect/>
          </a:stretch>
        </p:blipFill>
        <p:spPr>
          <a:xfrm>
            <a:off x="488172" y="1053400"/>
            <a:ext cx="8167657" cy="36382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8"/>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DriverEntry函数</a:t>
            </a:r>
            <a:endParaRPr/>
          </a:p>
          <a:p>
            <a:pPr indent="0" lvl="0" marL="0" rtl="0" algn="l">
              <a:spcBef>
                <a:spcPts val="0"/>
              </a:spcBef>
              <a:spcAft>
                <a:spcPts val="0"/>
              </a:spcAft>
              <a:buNone/>
            </a:pPr>
            <a:r>
              <a:t/>
            </a:r>
            <a:endParaRPr/>
          </a:p>
        </p:txBody>
      </p:sp>
      <p:sp>
        <p:nvSpPr>
          <p:cNvPr id="458" name="Google Shape;458;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59" name="Google Shape;459;p5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驱动程序的入口(类似main函数)</a:t>
            </a:r>
            <a:endParaRPr/>
          </a:p>
          <a:p>
            <a:pPr indent="-330200" lvl="0" marL="457200" marR="0" rtl="0" algn="l">
              <a:lnSpc>
                <a:spcPct val="150000"/>
              </a:lnSpc>
              <a:spcBef>
                <a:spcPts val="0"/>
              </a:spcBef>
              <a:spcAft>
                <a:spcPts val="0"/>
              </a:spcAft>
              <a:buSzPts val="1600"/>
              <a:buChar char="●"/>
            </a:pPr>
            <a:r>
              <a:rPr lang="zh-CN"/>
              <a:t>被系统的一个工作线程自动调用</a:t>
            </a:r>
            <a:endParaRPr/>
          </a:p>
          <a:p>
            <a:pPr indent="-330200" lvl="0" marL="457200" marR="0" rtl="0" algn="l">
              <a:lnSpc>
                <a:spcPct val="150000"/>
              </a:lnSpc>
              <a:spcBef>
                <a:spcPts val="0"/>
              </a:spcBef>
              <a:spcAft>
                <a:spcPts val="0"/>
              </a:spcAft>
              <a:buSzPts val="1600"/>
              <a:buChar char="●"/>
            </a:pPr>
            <a:r>
              <a:rPr lang="zh-CN"/>
              <a:t>函数过程中失败会卸载驱动</a:t>
            </a:r>
            <a:endParaRPr/>
          </a:p>
          <a:p>
            <a:pPr indent="-304800" lvl="1" marL="914400" marR="0" rtl="0" algn="l">
              <a:lnSpc>
                <a:spcPct val="150000"/>
              </a:lnSpc>
              <a:spcBef>
                <a:spcPts val="0"/>
              </a:spcBef>
              <a:spcAft>
                <a:spcPts val="0"/>
              </a:spcAft>
              <a:buSzPts val="1200"/>
              <a:buChar char="○"/>
            </a:pPr>
            <a:r>
              <a:rPr lang="zh-CN"/>
              <a:t>不会调用unload方法</a:t>
            </a:r>
            <a:endParaRPr/>
          </a:p>
          <a:p>
            <a:pPr indent="0" lvl="0" marL="0" marR="0" rtl="0" algn="l">
              <a:lnSpc>
                <a:spcPct val="150000"/>
              </a:lnSpc>
              <a:spcBef>
                <a:spcPts val="1200"/>
              </a:spcBef>
              <a:spcAft>
                <a:spcPts val="1200"/>
              </a:spcAft>
              <a:buNone/>
            </a:pPr>
            <a:r>
              <a:t/>
            </a:r>
            <a:endParaRPr/>
          </a:p>
        </p:txBody>
      </p:sp>
      <p:pic>
        <p:nvPicPr>
          <p:cNvPr id="460" name="Google Shape;460;p58"/>
          <p:cNvPicPr preferRelativeResize="0"/>
          <p:nvPr/>
        </p:nvPicPr>
        <p:blipFill>
          <a:blip r:embed="rId3">
            <a:alphaModFix/>
          </a:blip>
          <a:stretch>
            <a:fillRect/>
          </a:stretch>
        </p:blipFill>
        <p:spPr>
          <a:xfrm>
            <a:off x="4409900" y="1065700"/>
            <a:ext cx="4158626" cy="11014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Driver主要方法</a:t>
            </a:r>
            <a:endParaRPr/>
          </a:p>
          <a:p>
            <a:pPr indent="0" lvl="0" marL="0" rtl="0" algn="l">
              <a:spcBef>
                <a:spcPts val="0"/>
              </a:spcBef>
              <a:spcAft>
                <a:spcPts val="0"/>
              </a:spcAft>
              <a:buNone/>
            </a:pPr>
            <a:r>
              <a:t/>
            </a:r>
            <a:endParaRPr/>
          </a:p>
        </p:txBody>
      </p:sp>
      <p:sp>
        <p:nvSpPr>
          <p:cNvPr id="466" name="Google Shape;466;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67" name="Google Shape;467;p5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04800" lvl="0" marL="457200" marR="0" rtl="0" algn="l">
              <a:lnSpc>
                <a:spcPct val="150000"/>
              </a:lnSpc>
              <a:spcBef>
                <a:spcPts val="0"/>
              </a:spcBef>
              <a:spcAft>
                <a:spcPts val="0"/>
              </a:spcAft>
              <a:buSzPts val="1200"/>
              <a:buChar char="●"/>
            </a:pPr>
            <a:r>
              <a:rPr lang="zh-CN" sz="1200"/>
              <a:t>DriverUnload</a:t>
            </a:r>
            <a:endParaRPr sz="1200"/>
          </a:p>
          <a:p>
            <a:pPr indent="-304800" lvl="1" marL="914400" marR="0" rtl="0" algn="l">
              <a:lnSpc>
                <a:spcPct val="150000"/>
              </a:lnSpc>
              <a:spcBef>
                <a:spcPts val="0"/>
              </a:spcBef>
              <a:spcAft>
                <a:spcPts val="0"/>
              </a:spcAft>
              <a:buSzPts val="1200"/>
              <a:buChar char="○"/>
            </a:pPr>
            <a:r>
              <a:rPr lang="zh-CN"/>
              <a:t>unload方法，当驱动从内存中卸载时自动被调用</a:t>
            </a:r>
            <a:endParaRPr/>
          </a:p>
          <a:p>
            <a:pPr indent="-304800" lvl="1" marL="914400" marR="0" rtl="0" algn="l">
              <a:lnSpc>
                <a:spcPct val="150000"/>
              </a:lnSpc>
              <a:spcBef>
                <a:spcPts val="0"/>
              </a:spcBef>
              <a:spcAft>
                <a:spcPts val="0"/>
              </a:spcAft>
              <a:buSzPts val="1200"/>
              <a:buChar char="○"/>
            </a:pPr>
            <a:r>
              <a:rPr lang="zh-CN"/>
              <a:t>若DriverEntry接口返回失败，则不会自动被调用</a:t>
            </a:r>
            <a:endParaRPr/>
          </a:p>
          <a:p>
            <a:pPr indent="-304800" lvl="0" marL="457200" marR="0" rtl="0" algn="l">
              <a:lnSpc>
                <a:spcPct val="150000"/>
              </a:lnSpc>
              <a:spcBef>
                <a:spcPts val="0"/>
              </a:spcBef>
              <a:spcAft>
                <a:spcPts val="0"/>
              </a:spcAft>
              <a:buSzPts val="1200"/>
              <a:buChar char="●"/>
            </a:pPr>
            <a:r>
              <a:rPr lang="zh-CN" sz="1200"/>
              <a:t>MajorFunction</a:t>
            </a:r>
            <a:endParaRPr sz="1200"/>
          </a:p>
          <a:p>
            <a:pPr indent="-304800" lvl="1" marL="914400" marR="0" rtl="0" algn="l">
              <a:lnSpc>
                <a:spcPct val="150000"/>
              </a:lnSpc>
              <a:spcBef>
                <a:spcPts val="0"/>
              </a:spcBef>
              <a:spcAft>
                <a:spcPts val="0"/>
              </a:spcAft>
              <a:buSzPts val="1200"/>
              <a:buChar char="○"/>
            </a:pPr>
            <a:r>
              <a:rPr lang="zh-CN"/>
              <a:t>一个数组结构，包含所有功能函数接口</a:t>
            </a:r>
            <a:endParaRPr sz="1200"/>
          </a:p>
          <a:p>
            <a:pPr indent="-304800" lvl="0" marL="457200" marR="0" rtl="0" algn="l">
              <a:lnSpc>
                <a:spcPct val="150000"/>
              </a:lnSpc>
              <a:spcBef>
                <a:spcPts val="0"/>
              </a:spcBef>
              <a:spcAft>
                <a:spcPts val="0"/>
              </a:spcAft>
              <a:buSzPts val="1200"/>
              <a:buChar char="●"/>
            </a:pPr>
            <a:r>
              <a:rPr lang="zh-CN" sz="1200"/>
              <a:t>DriverExtension-&gt;AddDevice</a:t>
            </a:r>
            <a:endParaRPr sz="1200"/>
          </a:p>
          <a:p>
            <a:pPr indent="-304800" lvl="1" marL="914400" marR="0" rtl="0" algn="l">
              <a:lnSpc>
                <a:spcPct val="150000"/>
              </a:lnSpc>
              <a:spcBef>
                <a:spcPts val="0"/>
              </a:spcBef>
              <a:spcAft>
                <a:spcPts val="0"/>
              </a:spcAft>
              <a:buSzPts val="1200"/>
              <a:buChar char="○"/>
            </a:pPr>
            <a:r>
              <a:rPr lang="zh-CN"/>
              <a:t>当有新设备接入时自动被PNP管理器调用</a:t>
            </a:r>
            <a:endParaRPr/>
          </a:p>
          <a:p>
            <a:pPr indent="-304800" lvl="1" marL="914400" marR="0" rtl="0" algn="l">
              <a:lnSpc>
                <a:spcPct val="150000"/>
              </a:lnSpc>
              <a:spcBef>
                <a:spcPts val="0"/>
              </a:spcBef>
              <a:spcAft>
                <a:spcPts val="0"/>
              </a:spcAft>
              <a:buSzPts val="1200"/>
              <a:buChar char="○"/>
            </a:pPr>
            <a:r>
              <a:rPr lang="zh-CN"/>
              <a:t>对于非PNP驱动将不会被调用</a:t>
            </a:r>
            <a:endParaRPr/>
          </a:p>
          <a:p>
            <a:pPr indent="0" lvl="0" marL="0" marR="0" rtl="0" algn="l">
              <a:lnSpc>
                <a:spcPct val="150000"/>
              </a:lnSpc>
              <a:spcBef>
                <a:spcPts val="1200"/>
              </a:spcBef>
              <a:spcAft>
                <a:spcPts val="120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0"/>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DriverObject</a:t>
            </a:r>
            <a:r>
              <a:rPr lang="zh-CN"/>
              <a:t>初始化</a:t>
            </a:r>
            <a:endParaRPr/>
          </a:p>
          <a:p>
            <a:pPr indent="0" lvl="0" marL="0" rtl="0" algn="l">
              <a:spcBef>
                <a:spcPts val="0"/>
              </a:spcBef>
              <a:spcAft>
                <a:spcPts val="0"/>
              </a:spcAft>
              <a:buNone/>
            </a:pPr>
            <a:r>
              <a:t/>
            </a:r>
            <a:endParaRPr/>
          </a:p>
        </p:txBody>
      </p:sp>
      <p:sp>
        <p:nvSpPr>
          <p:cNvPr id="473" name="Google Shape;473;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74" name="Google Shape;474;p6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设置unload例程</a:t>
            </a:r>
            <a:endParaRPr/>
          </a:p>
          <a:p>
            <a:pPr indent="-304800" lvl="1" marL="914400" marR="0" rtl="0" algn="l">
              <a:lnSpc>
                <a:spcPct val="150000"/>
              </a:lnSpc>
              <a:spcBef>
                <a:spcPts val="0"/>
              </a:spcBef>
              <a:spcAft>
                <a:spcPts val="0"/>
              </a:spcAft>
              <a:buSzPts val="1200"/>
              <a:buChar char="○"/>
            </a:pPr>
            <a:r>
              <a:rPr lang="zh-CN"/>
              <a:t>DriverUnload方法</a:t>
            </a:r>
            <a:endParaRPr/>
          </a:p>
          <a:p>
            <a:pPr indent="-330200" lvl="0" marL="457200" marR="0" rtl="0" algn="l">
              <a:lnSpc>
                <a:spcPct val="150000"/>
              </a:lnSpc>
              <a:spcBef>
                <a:spcPts val="0"/>
              </a:spcBef>
              <a:spcAft>
                <a:spcPts val="0"/>
              </a:spcAft>
              <a:buSzPts val="1600"/>
              <a:buChar char="●"/>
            </a:pPr>
            <a:r>
              <a:rPr lang="zh-CN"/>
              <a:t>设置需要支持的主功能函数(major function)</a:t>
            </a:r>
            <a:endParaRPr/>
          </a:p>
          <a:p>
            <a:pPr indent="-330200" lvl="0" marL="457200" marR="0" rtl="0" algn="l">
              <a:lnSpc>
                <a:spcPct val="150000"/>
              </a:lnSpc>
              <a:spcBef>
                <a:spcPts val="0"/>
              </a:spcBef>
              <a:spcAft>
                <a:spcPts val="0"/>
              </a:spcAft>
              <a:buSzPts val="1600"/>
              <a:buChar char="●"/>
            </a:pPr>
            <a:r>
              <a:rPr lang="zh-CN"/>
              <a:t>MajorFunction数组</a:t>
            </a:r>
            <a:endParaRPr/>
          </a:p>
          <a:p>
            <a:pPr indent="-330200" lvl="0" marL="457200" marR="0" rtl="0" algn="l">
              <a:lnSpc>
                <a:spcPct val="150000"/>
              </a:lnSpc>
              <a:spcBef>
                <a:spcPts val="0"/>
              </a:spcBef>
              <a:spcAft>
                <a:spcPts val="0"/>
              </a:spcAft>
              <a:buSzPts val="1600"/>
              <a:buChar char="●"/>
            </a:pPr>
            <a:r>
              <a:rPr lang="zh-CN"/>
              <a:t>数组初始会被内核设置为IopInvalidDeviceRequest，给调用者返回一个错误状态，表明不支持该请求</a:t>
            </a:r>
            <a:endParaRPr/>
          </a:p>
          <a:p>
            <a:pPr indent="-330200" lvl="0" marL="457200" marR="0" rtl="0" algn="l">
              <a:lnSpc>
                <a:spcPct val="150000"/>
              </a:lnSpc>
              <a:spcBef>
                <a:spcPts val="0"/>
              </a:spcBef>
              <a:spcAft>
                <a:spcPts val="0"/>
              </a:spcAft>
              <a:buSzPts val="1600"/>
              <a:buChar char="●"/>
            </a:pPr>
            <a:r>
              <a:rPr lang="zh-CN"/>
              <a:t>每个MajorFunction实例统一为下面的格式：</a:t>
            </a:r>
            <a:endParaRPr/>
          </a:p>
          <a:p>
            <a:pPr indent="0" lvl="0" marL="0" marR="0" rtl="0" algn="l">
              <a:lnSpc>
                <a:spcPct val="150000"/>
              </a:lnSpc>
              <a:spcBef>
                <a:spcPts val="1200"/>
              </a:spcBef>
              <a:spcAft>
                <a:spcPts val="1200"/>
              </a:spcAft>
              <a:buNone/>
            </a:pPr>
            <a:r>
              <a:t/>
            </a:r>
            <a:endParaRPr/>
          </a:p>
        </p:txBody>
      </p:sp>
      <p:pic>
        <p:nvPicPr>
          <p:cNvPr id="475" name="Google Shape;475;p60"/>
          <p:cNvPicPr preferRelativeResize="0"/>
          <p:nvPr/>
        </p:nvPicPr>
        <p:blipFill>
          <a:blip r:embed="rId3">
            <a:alphaModFix/>
          </a:blip>
          <a:stretch>
            <a:fillRect/>
          </a:stretch>
        </p:blipFill>
        <p:spPr>
          <a:xfrm>
            <a:off x="799225" y="3521837"/>
            <a:ext cx="7545551" cy="12772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1"/>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常用的MajorFunction代码</a:t>
            </a:r>
            <a:endParaRPr/>
          </a:p>
          <a:p>
            <a:pPr indent="0" lvl="0" marL="0" rtl="0" algn="l">
              <a:spcBef>
                <a:spcPts val="0"/>
              </a:spcBef>
              <a:spcAft>
                <a:spcPts val="0"/>
              </a:spcAft>
              <a:buNone/>
            </a:pPr>
            <a:r>
              <a:t/>
            </a:r>
            <a:endParaRPr/>
          </a:p>
        </p:txBody>
      </p:sp>
      <p:sp>
        <p:nvSpPr>
          <p:cNvPr id="481" name="Google Shape;481;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482" name="Google Shape;482;p61"/>
          <p:cNvPicPr preferRelativeResize="0"/>
          <p:nvPr/>
        </p:nvPicPr>
        <p:blipFill>
          <a:blip r:embed="rId3">
            <a:alphaModFix/>
          </a:blip>
          <a:stretch>
            <a:fillRect/>
          </a:stretch>
        </p:blipFill>
        <p:spPr>
          <a:xfrm>
            <a:off x="779741" y="977200"/>
            <a:ext cx="7584517" cy="3785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62"/>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驱动对象和设备对象</a:t>
            </a:r>
            <a:endParaRPr/>
          </a:p>
          <a:p>
            <a:pPr indent="0" lvl="0" marL="0" rtl="0" algn="l">
              <a:spcBef>
                <a:spcPts val="0"/>
              </a:spcBef>
              <a:spcAft>
                <a:spcPts val="0"/>
              </a:spcAft>
              <a:buNone/>
            </a:pPr>
            <a:r>
              <a:t/>
            </a:r>
            <a:endParaRPr/>
          </a:p>
        </p:txBody>
      </p:sp>
      <p:sp>
        <p:nvSpPr>
          <p:cNvPr id="488" name="Google Shape;488;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89" name="Google Shape;489;p6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内核中使用DRIVER_OBJECT数据结构代表一个驱动对象</a:t>
            </a:r>
            <a:endParaRPr/>
          </a:p>
          <a:p>
            <a:pPr indent="-304800" lvl="1" marL="914400" marR="0" rtl="0" algn="l">
              <a:lnSpc>
                <a:spcPct val="150000"/>
              </a:lnSpc>
              <a:spcBef>
                <a:spcPts val="0"/>
              </a:spcBef>
              <a:spcAft>
                <a:spcPts val="0"/>
              </a:spcAft>
              <a:buSzPts val="1200"/>
              <a:buChar char="○"/>
            </a:pPr>
            <a:r>
              <a:rPr lang="zh-CN"/>
              <a:t>由I/O系统创建</a:t>
            </a:r>
            <a:endParaRPr/>
          </a:p>
          <a:p>
            <a:pPr indent="-304800" lvl="1" marL="914400" marR="0" rtl="0" algn="l">
              <a:lnSpc>
                <a:spcPct val="150000"/>
              </a:lnSpc>
              <a:spcBef>
                <a:spcPts val="0"/>
              </a:spcBef>
              <a:spcAft>
                <a:spcPts val="0"/>
              </a:spcAft>
              <a:buSzPts val="1200"/>
              <a:buChar char="○"/>
            </a:pPr>
            <a:r>
              <a:rPr lang="zh-CN"/>
              <a:t>DriverEntry接口入参</a:t>
            </a:r>
            <a:endParaRPr/>
          </a:p>
          <a:p>
            <a:pPr indent="-304800" lvl="1" marL="914400" marR="0" rtl="0" algn="l">
              <a:lnSpc>
                <a:spcPct val="150000"/>
              </a:lnSpc>
              <a:spcBef>
                <a:spcPts val="0"/>
              </a:spcBef>
              <a:spcAft>
                <a:spcPts val="0"/>
              </a:spcAft>
              <a:buSzPts val="1200"/>
              <a:buChar char="○"/>
            </a:pPr>
            <a:r>
              <a:rPr lang="zh-CN"/>
              <a:t>设置unload及各种分发例程</a:t>
            </a:r>
            <a:endParaRPr/>
          </a:p>
          <a:p>
            <a:pPr indent="-330200" lvl="0" marL="457200" marR="0" rtl="0" algn="l">
              <a:lnSpc>
                <a:spcPct val="150000"/>
              </a:lnSpc>
              <a:spcBef>
                <a:spcPts val="0"/>
              </a:spcBef>
              <a:spcAft>
                <a:spcPts val="0"/>
              </a:spcAft>
              <a:buSzPts val="1600"/>
              <a:buChar char="●"/>
            </a:pPr>
            <a:r>
              <a:rPr lang="zh-CN"/>
              <a:t>设备对象是在驱动内部自行创建，使用DEVICE_OBJECT数据结构表示一个设备对象</a:t>
            </a:r>
            <a:endParaRPr/>
          </a:p>
          <a:p>
            <a:pPr indent="-304800" lvl="1" marL="914400" marR="0" rtl="0" algn="l">
              <a:lnSpc>
                <a:spcPct val="150000"/>
              </a:lnSpc>
              <a:spcBef>
                <a:spcPts val="0"/>
              </a:spcBef>
              <a:spcAft>
                <a:spcPts val="0"/>
              </a:spcAft>
              <a:buSzPts val="1200"/>
              <a:buChar char="○"/>
            </a:pPr>
            <a:r>
              <a:rPr lang="zh-CN"/>
              <a:t>在驱动对象的AddDevice回调例程中创建</a:t>
            </a:r>
            <a:endParaRPr/>
          </a:p>
          <a:p>
            <a:pPr indent="-304800" lvl="1" marL="914400" marR="0" rtl="0" algn="l">
              <a:lnSpc>
                <a:spcPct val="150000"/>
              </a:lnSpc>
              <a:spcBef>
                <a:spcPts val="0"/>
              </a:spcBef>
              <a:spcAft>
                <a:spcPts val="0"/>
              </a:spcAft>
              <a:buSzPts val="1200"/>
              <a:buChar char="○"/>
            </a:pPr>
            <a:r>
              <a:rPr lang="zh-CN"/>
              <a:t>使用IoCreateDevice接口创建设备对象</a:t>
            </a:r>
            <a:endParaRPr/>
          </a:p>
          <a:p>
            <a:pPr indent="-304800" lvl="1" marL="914400" marR="0" rtl="0" algn="l">
              <a:lnSpc>
                <a:spcPct val="150000"/>
              </a:lnSpc>
              <a:spcBef>
                <a:spcPts val="0"/>
              </a:spcBef>
              <a:spcAft>
                <a:spcPts val="0"/>
              </a:spcAft>
              <a:buSzPts val="1200"/>
              <a:buChar char="○"/>
            </a:pPr>
            <a:r>
              <a:rPr lang="zh-CN"/>
              <a:t>用户程序与驱动程序实际通过设备对象通信</a:t>
            </a:r>
            <a:endParaRPr/>
          </a:p>
          <a:p>
            <a:pPr indent="-330200" lvl="0" marL="457200" marR="0" rtl="0" algn="l">
              <a:lnSpc>
                <a:spcPct val="150000"/>
              </a:lnSpc>
              <a:spcBef>
                <a:spcPts val="0"/>
              </a:spcBef>
              <a:spcAft>
                <a:spcPts val="0"/>
              </a:spcAft>
              <a:buSzPts val="1600"/>
              <a:buChar char="●"/>
            </a:pPr>
            <a:r>
              <a:rPr lang="zh-CN"/>
              <a:t>如果创建多个设备对象，它们就组成一个单链表，如下图：</a:t>
            </a:r>
            <a:endParaRPr sz="1200"/>
          </a:p>
          <a:p>
            <a:pPr indent="0" lvl="0" marL="0" marR="0" rtl="0" algn="l">
              <a:lnSpc>
                <a:spcPct val="150000"/>
              </a:lnSpc>
              <a:spcBef>
                <a:spcPts val="1200"/>
              </a:spcBef>
              <a:spcAft>
                <a:spcPts val="1200"/>
              </a:spcAft>
              <a:buNone/>
            </a:pPr>
            <a:r>
              <a:t/>
            </a:r>
            <a:endParaRPr/>
          </a:p>
        </p:txBody>
      </p:sp>
      <p:pic>
        <p:nvPicPr>
          <p:cNvPr id="490" name="Google Shape;490;p62"/>
          <p:cNvPicPr preferRelativeResize="0"/>
          <p:nvPr/>
        </p:nvPicPr>
        <p:blipFill>
          <a:blip r:embed="rId3">
            <a:alphaModFix/>
          </a:blip>
          <a:stretch>
            <a:fillRect/>
          </a:stretch>
        </p:blipFill>
        <p:spPr>
          <a:xfrm>
            <a:off x="2037063" y="3747353"/>
            <a:ext cx="5069874" cy="11066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3"/>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驱动对象和设备对象</a:t>
            </a:r>
            <a:endParaRPr/>
          </a:p>
          <a:p>
            <a:pPr indent="0" lvl="0" marL="0" rtl="0" algn="l">
              <a:spcBef>
                <a:spcPts val="0"/>
              </a:spcBef>
              <a:spcAft>
                <a:spcPts val="0"/>
              </a:spcAft>
              <a:buNone/>
            </a:pPr>
            <a:r>
              <a:t/>
            </a:r>
            <a:endParaRPr/>
          </a:p>
        </p:txBody>
      </p:sp>
      <p:sp>
        <p:nvSpPr>
          <p:cNvPr id="496" name="Google Shape;49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497" name="Google Shape;497;p6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50000"/>
              </a:lnSpc>
              <a:spcBef>
                <a:spcPts val="0"/>
              </a:spcBef>
              <a:spcAft>
                <a:spcPts val="0"/>
              </a:spcAft>
              <a:buNone/>
            </a:pPr>
            <a:r>
              <a:t/>
            </a:r>
            <a:endParaRPr/>
          </a:p>
          <a:p>
            <a:pPr indent="0" lvl="0" marL="0" marR="0" rtl="0" algn="l">
              <a:lnSpc>
                <a:spcPct val="150000"/>
              </a:lnSpc>
              <a:spcBef>
                <a:spcPts val="1200"/>
              </a:spcBef>
              <a:spcAft>
                <a:spcPts val="1200"/>
              </a:spcAft>
              <a:buNone/>
            </a:pPr>
            <a:r>
              <a:t/>
            </a:r>
            <a:endParaRPr/>
          </a:p>
        </p:txBody>
      </p:sp>
      <p:pic>
        <p:nvPicPr>
          <p:cNvPr id="498" name="Google Shape;498;p63"/>
          <p:cNvPicPr preferRelativeResize="0"/>
          <p:nvPr/>
        </p:nvPicPr>
        <p:blipFill>
          <a:blip r:embed="rId3">
            <a:alphaModFix/>
          </a:blip>
          <a:stretch>
            <a:fillRect/>
          </a:stretch>
        </p:blipFill>
        <p:spPr>
          <a:xfrm>
            <a:off x="944289" y="1114950"/>
            <a:ext cx="7255423" cy="35776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64"/>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设备符号链接</a:t>
            </a:r>
            <a:endParaRPr/>
          </a:p>
          <a:p>
            <a:pPr indent="0" lvl="0" marL="0" rtl="0" algn="l">
              <a:spcBef>
                <a:spcPts val="0"/>
              </a:spcBef>
              <a:spcAft>
                <a:spcPts val="0"/>
              </a:spcAft>
              <a:buNone/>
            </a:pPr>
            <a:r>
              <a:t/>
            </a:r>
            <a:endParaRPr/>
          </a:p>
        </p:txBody>
      </p:sp>
      <p:sp>
        <p:nvSpPr>
          <p:cNvPr id="504" name="Google Shape;504;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505" name="Google Shape;505;p6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50000"/>
              </a:lnSpc>
              <a:spcBef>
                <a:spcPts val="0"/>
              </a:spcBef>
              <a:spcAft>
                <a:spcPts val="0"/>
              </a:spcAft>
              <a:buNone/>
            </a:pPr>
            <a:r>
              <a:rPr lang="zh-CN"/>
              <a:t>驱动在定义一个设备名称的同时也需要定义一个符号链接名</a:t>
            </a:r>
            <a:endParaRPr/>
          </a:p>
          <a:p>
            <a:pPr indent="-330200" lvl="0" marL="457200" marR="0" rtl="0" algn="l">
              <a:lnSpc>
                <a:spcPct val="150000"/>
              </a:lnSpc>
              <a:spcBef>
                <a:spcPts val="1200"/>
              </a:spcBef>
              <a:spcAft>
                <a:spcPts val="0"/>
              </a:spcAft>
              <a:buSzPts val="1600"/>
              <a:buChar char="●"/>
            </a:pPr>
            <a:r>
              <a:rPr lang="zh-CN"/>
              <a:t>设备名称在内核层，用户模式下不可见</a:t>
            </a:r>
            <a:endParaRPr/>
          </a:p>
          <a:p>
            <a:pPr indent="-330200" lvl="0" marL="457200" marR="0" rtl="0" algn="l">
              <a:lnSpc>
                <a:spcPct val="150000"/>
              </a:lnSpc>
              <a:spcBef>
                <a:spcPts val="0"/>
              </a:spcBef>
              <a:spcAft>
                <a:spcPts val="0"/>
              </a:spcAft>
              <a:buSzPts val="1600"/>
              <a:buChar char="●"/>
            </a:pPr>
            <a:r>
              <a:rPr lang="zh-CN"/>
              <a:t>创建一个符号链接时传入链接名称</a:t>
            </a:r>
            <a:endParaRPr/>
          </a:p>
          <a:p>
            <a:pPr indent="-330200" lvl="0" marL="457200" marR="0" rtl="0" algn="l">
              <a:lnSpc>
                <a:spcPct val="150000"/>
              </a:lnSpc>
              <a:spcBef>
                <a:spcPts val="0"/>
              </a:spcBef>
              <a:spcAft>
                <a:spcPts val="0"/>
              </a:spcAft>
              <a:buSzPts val="1600"/>
              <a:buChar char="●"/>
            </a:pPr>
            <a:r>
              <a:rPr lang="zh-CN"/>
              <a:t>符号链接名称都位于对象管理器中名为??目录下</a:t>
            </a:r>
            <a:endParaRPr/>
          </a:p>
          <a:p>
            <a:pPr indent="-330200" lvl="0" marL="457200" marR="0" rtl="0" algn="l">
              <a:lnSpc>
                <a:spcPct val="150000"/>
              </a:lnSpc>
              <a:spcBef>
                <a:spcPts val="0"/>
              </a:spcBef>
              <a:spcAft>
                <a:spcPts val="0"/>
              </a:spcAft>
              <a:buSzPts val="1600"/>
              <a:buChar char="●"/>
            </a:pPr>
            <a:r>
              <a:rPr lang="zh-CN"/>
              <a:t>内核提供了IoCreateSymbolicLink接口创建符号链接</a:t>
            </a:r>
            <a:endParaRPr/>
          </a:p>
          <a:p>
            <a:pPr indent="-330200" lvl="0" marL="457200" marR="0" rtl="0" algn="l">
              <a:lnSpc>
                <a:spcPct val="150000"/>
              </a:lnSpc>
              <a:spcBef>
                <a:spcPts val="0"/>
              </a:spcBef>
              <a:spcAft>
                <a:spcPts val="0"/>
              </a:spcAft>
              <a:buSzPts val="1600"/>
              <a:buChar char="●"/>
            </a:pPr>
            <a:r>
              <a:rPr lang="zh-CN"/>
              <a:t>可通过WinObj工具查看所有符号连接名(Global??下)</a:t>
            </a:r>
            <a:endParaRPr/>
          </a:p>
          <a:p>
            <a:pPr indent="-330200" lvl="0" marL="457200" marR="0" rtl="0" algn="l">
              <a:lnSpc>
                <a:spcPct val="150000"/>
              </a:lnSpc>
              <a:spcBef>
                <a:spcPts val="0"/>
              </a:spcBef>
              <a:spcAft>
                <a:spcPts val="0"/>
              </a:spcAft>
              <a:buSzPts val="1600"/>
              <a:buChar char="●"/>
            </a:pPr>
            <a:r>
              <a:rPr lang="zh-CN"/>
              <a:t>用户模式下调用CreateFile时设备名称必须冠以“\\.\”前缀</a:t>
            </a:r>
            <a:endParaRPr/>
          </a:p>
        </p:txBody>
      </p:sp>
      <p:pic>
        <p:nvPicPr>
          <p:cNvPr id="506" name="Google Shape;506;p64"/>
          <p:cNvPicPr preferRelativeResize="0"/>
          <p:nvPr/>
        </p:nvPicPr>
        <p:blipFill>
          <a:blip r:embed="rId3">
            <a:alphaModFix/>
          </a:blip>
          <a:stretch>
            <a:fillRect/>
          </a:stretch>
        </p:blipFill>
        <p:spPr>
          <a:xfrm>
            <a:off x="1083963" y="3895775"/>
            <a:ext cx="6976074" cy="858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65"/>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开始驱动开发</a:t>
            </a:r>
            <a:endParaRPr>
              <a:solidFill>
                <a:schemeClr val="lt1"/>
              </a:solidFill>
            </a:endParaRPr>
          </a:p>
        </p:txBody>
      </p:sp>
      <p:sp>
        <p:nvSpPr>
          <p:cNvPr id="512" name="Google Shape;512;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内核模式进程相关数据结构</a:t>
            </a:r>
            <a:endParaRPr/>
          </a:p>
          <a:p>
            <a:pPr indent="0" lvl="0" marL="0" rtl="0" algn="l">
              <a:spcBef>
                <a:spcPts val="0"/>
              </a:spcBef>
              <a:spcAft>
                <a:spcPts val="0"/>
              </a:spcAft>
              <a:buNone/>
            </a:pPr>
            <a:r>
              <a:t/>
            </a:r>
            <a:endParaRPr/>
          </a:p>
        </p:txBody>
      </p:sp>
      <p:sp>
        <p:nvSpPr>
          <p:cNvPr id="115" name="Google Shape;115;p2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内核中提供了两个重要的进程数据结构，EProcess和KProcess</a:t>
            </a:r>
            <a:endParaRPr/>
          </a:p>
          <a:p>
            <a:pPr indent="-330200" lvl="0" marL="457200" rtl="0" algn="l">
              <a:lnSpc>
                <a:spcPct val="150000"/>
              </a:lnSpc>
              <a:spcBef>
                <a:spcPts val="1200"/>
              </a:spcBef>
              <a:spcAft>
                <a:spcPts val="0"/>
              </a:spcAft>
              <a:buSzPts val="1600"/>
              <a:buChar char="●"/>
            </a:pPr>
            <a:r>
              <a:rPr lang="zh-CN"/>
              <a:t>EProcess是执行层的进程对象</a:t>
            </a:r>
            <a:endParaRPr/>
          </a:p>
          <a:p>
            <a:pPr indent="-330200" lvl="0" marL="457200" rtl="0" algn="l">
              <a:lnSpc>
                <a:spcPct val="150000"/>
              </a:lnSpc>
              <a:spcBef>
                <a:spcPts val="0"/>
              </a:spcBef>
              <a:spcAft>
                <a:spcPts val="0"/>
              </a:spcAft>
              <a:buSzPts val="1600"/>
              <a:buChar char="●"/>
            </a:pPr>
            <a:r>
              <a:rPr lang="zh-CN"/>
              <a:t>KProcess是内核层的进程对象(作为EProcess首个成员)</a:t>
            </a:r>
            <a:endParaRPr/>
          </a:p>
          <a:p>
            <a:pPr indent="-330200" lvl="0" marL="457200" rtl="0" algn="l">
              <a:lnSpc>
                <a:spcPct val="150000"/>
              </a:lnSpc>
              <a:spcBef>
                <a:spcPts val="0"/>
              </a:spcBef>
              <a:spcAft>
                <a:spcPts val="0"/>
              </a:spcAft>
              <a:buSzPts val="1600"/>
              <a:buChar char="●"/>
            </a:pPr>
            <a:r>
              <a:rPr lang="zh-CN"/>
              <a:t>所有进程在内核层通过一个双向链表管理</a:t>
            </a:r>
            <a:endParaRPr/>
          </a:p>
          <a:p>
            <a:pPr indent="-304800" lvl="1" marL="914400" marR="0" rtl="0" algn="l">
              <a:lnSpc>
                <a:spcPct val="115000"/>
              </a:lnSpc>
              <a:spcBef>
                <a:spcPts val="0"/>
              </a:spcBef>
              <a:spcAft>
                <a:spcPts val="0"/>
              </a:spcAft>
              <a:buSzPts val="1200"/>
              <a:buChar char="○"/>
            </a:pPr>
            <a:r>
              <a:rPr lang="zh-CN" sz="1600"/>
              <a:t>PsActiveProcessHead可以得到这个链表头，故而可以遍历到所有进程</a:t>
            </a:r>
            <a:endParaRPr sz="1600"/>
          </a:p>
          <a:p>
            <a:pPr indent="-304800" lvl="1" marL="914400" marR="0" rtl="0" algn="l">
              <a:lnSpc>
                <a:spcPct val="115000"/>
              </a:lnSpc>
              <a:spcBef>
                <a:spcPts val="0"/>
              </a:spcBef>
              <a:spcAft>
                <a:spcPts val="0"/>
              </a:spcAft>
              <a:buSzPts val="1200"/>
              <a:buChar char="○"/>
            </a:pPr>
            <a:r>
              <a:rPr lang="zh-CN" sz="1600"/>
              <a:t>如果将当前进程从该链表中移除，就可以是实现进程隐藏，这种技术称为断链</a:t>
            </a:r>
            <a:endParaRPr sz="1600"/>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
        <p:nvSpPr>
          <p:cNvPr id="116" name="Google Shape;116;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66"/>
          <p:cNvSpPr txBox="1"/>
          <p:nvPr>
            <p:ph type="title"/>
          </p:nvPr>
        </p:nvSpPr>
        <p:spPr>
          <a:xfrm>
            <a:off x="400950" y="480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安装工具</a:t>
            </a:r>
            <a:endParaRPr/>
          </a:p>
          <a:p>
            <a:pPr indent="0" lvl="0" marL="0" rtl="0" algn="l">
              <a:spcBef>
                <a:spcPts val="0"/>
              </a:spcBef>
              <a:spcAft>
                <a:spcPts val="0"/>
              </a:spcAft>
              <a:buNone/>
            </a:pPr>
            <a:r>
              <a:t/>
            </a:r>
            <a:endParaRPr/>
          </a:p>
        </p:txBody>
      </p:sp>
      <p:sp>
        <p:nvSpPr>
          <p:cNvPr id="518" name="Google Shape;518;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519" name="Google Shape;519;p6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VS2012版本之前，需要使用专门的工具包(DDK)开发</a:t>
            </a:r>
            <a:endParaRPr/>
          </a:p>
          <a:p>
            <a:pPr indent="-330200" lvl="0" marL="457200" marR="0" rtl="0" algn="l">
              <a:lnSpc>
                <a:spcPct val="150000"/>
              </a:lnSpc>
              <a:spcBef>
                <a:spcPts val="0"/>
              </a:spcBef>
              <a:spcAft>
                <a:spcPts val="0"/>
              </a:spcAft>
              <a:buSzPts val="1600"/>
              <a:buChar char="●"/>
            </a:pPr>
            <a:r>
              <a:rPr lang="zh-CN"/>
              <a:t>VS2012版本和WDK8开始支持使用VS开发环境开发驱动</a:t>
            </a:r>
            <a:endParaRPr/>
          </a:p>
          <a:p>
            <a:pPr indent="-330200" lvl="0" marL="457200" marR="0" rtl="0" algn="l">
              <a:lnSpc>
                <a:spcPct val="150000"/>
              </a:lnSpc>
              <a:spcBef>
                <a:spcPts val="0"/>
              </a:spcBef>
              <a:spcAft>
                <a:spcPts val="0"/>
              </a:spcAft>
              <a:buSzPts val="1600"/>
              <a:buChar char="●"/>
            </a:pPr>
            <a:r>
              <a:rPr lang="zh-CN"/>
              <a:t>需要的工具：</a:t>
            </a:r>
            <a:endParaRPr/>
          </a:p>
          <a:p>
            <a:pPr indent="-304800" lvl="1" marL="914400" marR="0" rtl="0" algn="l">
              <a:lnSpc>
                <a:spcPct val="150000"/>
              </a:lnSpc>
              <a:spcBef>
                <a:spcPts val="0"/>
              </a:spcBef>
              <a:spcAft>
                <a:spcPts val="0"/>
              </a:spcAft>
              <a:buSzPts val="1200"/>
              <a:buChar char="○"/>
            </a:pPr>
            <a:r>
              <a:rPr lang="zh-CN"/>
              <a:t>新版本Visual Studio，安装时确保C/C++支持</a:t>
            </a:r>
            <a:endParaRPr/>
          </a:p>
          <a:p>
            <a:pPr indent="-304800" lvl="1" marL="914400" marR="0" rtl="0" algn="l">
              <a:lnSpc>
                <a:spcPct val="150000"/>
              </a:lnSpc>
              <a:spcBef>
                <a:spcPts val="0"/>
              </a:spcBef>
              <a:spcAft>
                <a:spcPts val="0"/>
              </a:spcAft>
              <a:buSzPts val="1200"/>
              <a:buChar char="○"/>
            </a:pPr>
            <a:r>
              <a:rPr lang="zh-CN"/>
              <a:t>Windows 10 SDK</a:t>
            </a:r>
            <a:endParaRPr/>
          </a:p>
          <a:p>
            <a:pPr indent="-304800" lvl="1" marL="914400" marR="0" rtl="0" algn="l">
              <a:lnSpc>
                <a:spcPct val="150000"/>
              </a:lnSpc>
              <a:spcBef>
                <a:spcPts val="0"/>
              </a:spcBef>
              <a:spcAft>
                <a:spcPts val="0"/>
              </a:spcAft>
              <a:buSzPts val="1200"/>
              <a:buChar char="○"/>
            </a:pPr>
            <a:r>
              <a:rPr lang="zh-CN"/>
              <a:t>Windows 10 Driver Kit(WDK)</a:t>
            </a:r>
            <a:endParaRPr/>
          </a:p>
          <a:p>
            <a:pPr indent="-304800" lvl="1" marL="914400" marR="0" rtl="0" algn="l">
              <a:lnSpc>
                <a:spcPct val="150000"/>
              </a:lnSpc>
              <a:spcBef>
                <a:spcPts val="0"/>
              </a:spcBef>
              <a:spcAft>
                <a:spcPts val="0"/>
              </a:spcAft>
              <a:buSzPts val="1200"/>
              <a:buChar char="○"/>
            </a:pPr>
            <a:r>
              <a:rPr lang="zh-CN"/>
              <a:t>Sysinternals工具包(包含多种定位工具)</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6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创建一个驱动项目</a:t>
            </a:r>
            <a:endParaRPr/>
          </a:p>
        </p:txBody>
      </p:sp>
      <p:sp>
        <p:nvSpPr>
          <p:cNvPr id="525" name="Google Shape;525;p6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VS2019集成开发环境</a:t>
            </a:r>
            <a:endParaRPr/>
          </a:p>
          <a:p>
            <a:pPr indent="-330200" lvl="0" marL="457200" rtl="0" algn="l">
              <a:spcBef>
                <a:spcPts val="1200"/>
              </a:spcBef>
              <a:spcAft>
                <a:spcPts val="0"/>
              </a:spcAft>
              <a:buSzPts val="1600"/>
              <a:buChar char="●"/>
            </a:pPr>
            <a:r>
              <a:rPr lang="zh-CN"/>
              <a:t>创建一个新的工程，模板选择“WDM Empty Driver”</a:t>
            </a:r>
            <a:endParaRPr/>
          </a:p>
          <a:p>
            <a:pPr indent="-330200" lvl="0" marL="457200" rtl="0" algn="l">
              <a:spcBef>
                <a:spcPts val="0"/>
              </a:spcBef>
              <a:spcAft>
                <a:spcPts val="0"/>
              </a:spcAft>
              <a:buSzPts val="1600"/>
              <a:buChar char="●"/>
            </a:pPr>
            <a:r>
              <a:rPr lang="zh-CN"/>
              <a:t>选择合适的项目及解决方案名称，存储路径</a:t>
            </a:r>
            <a:endParaRPr/>
          </a:p>
          <a:p>
            <a:pPr indent="-330200" lvl="0" marL="457200" rtl="0" algn="l">
              <a:spcBef>
                <a:spcPts val="0"/>
              </a:spcBef>
              <a:spcAft>
                <a:spcPts val="0"/>
              </a:spcAft>
              <a:buSzPts val="1600"/>
              <a:buChar char="●"/>
            </a:pPr>
            <a:r>
              <a:rPr lang="zh-CN"/>
              <a:t>创建完成后删除Sample.inf文件</a:t>
            </a:r>
            <a:endParaRPr/>
          </a:p>
          <a:p>
            <a:pPr indent="-330200" lvl="0" marL="457200" rtl="0" algn="l">
              <a:spcBef>
                <a:spcPts val="0"/>
              </a:spcBef>
              <a:spcAft>
                <a:spcPts val="0"/>
              </a:spcAft>
              <a:buSzPts val="1600"/>
              <a:buChar char="●"/>
            </a:pPr>
            <a:r>
              <a:rPr lang="zh-CN"/>
              <a:t>项目添加新文件Sample.cpp</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526" name="Google Shape;526;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527" name="Google Shape;527;p67"/>
          <p:cNvPicPr preferRelativeResize="0"/>
          <p:nvPr/>
        </p:nvPicPr>
        <p:blipFill>
          <a:blip r:embed="rId3">
            <a:alphaModFix/>
          </a:blip>
          <a:stretch>
            <a:fillRect/>
          </a:stretch>
        </p:blipFill>
        <p:spPr>
          <a:xfrm>
            <a:off x="4936275" y="1829350"/>
            <a:ext cx="3869099" cy="25793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6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编写驱动代码</a:t>
            </a:r>
            <a:endParaRPr/>
          </a:p>
        </p:txBody>
      </p:sp>
      <p:sp>
        <p:nvSpPr>
          <p:cNvPr id="533" name="Google Shape;533;p6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添加DriverEntry入口函数</a:t>
            </a:r>
            <a:endParaRPr/>
          </a:p>
          <a:p>
            <a:pPr indent="-330200" lvl="0" marL="457200" rtl="0" algn="l">
              <a:spcBef>
                <a:spcPts val="0"/>
              </a:spcBef>
              <a:spcAft>
                <a:spcPts val="0"/>
              </a:spcAft>
              <a:buSzPts val="1600"/>
              <a:buChar char="●"/>
            </a:pPr>
            <a:r>
              <a:rPr lang="zh-CN"/>
              <a:t>使用extern “C”修饰</a:t>
            </a:r>
            <a:endParaRPr/>
          </a:p>
          <a:p>
            <a:pPr indent="-330200" lvl="0" marL="457200" rtl="0" algn="l">
              <a:spcBef>
                <a:spcPts val="0"/>
              </a:spcBef>
              <a:spcAft>
                <a:spcPts val="0"/>
              </a:spcAft>
              <a:buSzPts val="1600"/>
              <a:buChar char="●"/>
            </a:pPr>
            <a:r>
              <a:rPr lang="zh-CN"/>
              <a:t>添加&lt;ntddk.h&gt;头文件</a:t>
            </a:r>
            <a:endParaRPr/>
          </a:p>
          <a:p>
            <a:pPr indent="-330200" lvl="0" marL="457200" rtl="0" algn="l">
              <a:spcBef>
                <a:spcPts val="0"/>
              </a:spcBef>
              <a:spcAft>
                <a:spcPts val="0"/>
              </a:spcAft>
              <a:buSzPts val="1600"/>
              <a:buChar char="●"/>
            </a:pPr>
            <a:r>
              <a:rPr lang="zh-CN"/>
              <a:t>添加unload例程</a:t>
            </a:r>
            <a:endParaRPr/>
          </a:p>
        </p:txBody>
      </p:sp>
      <p:sp>
        <p:nvSpPr>
          <p:cNvPr id="534" name="Google Shape;534;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编写驱动代码</a:t>
            </a:r>
            <a:endParaRPr/>
          </a:p>
        </p:txBody>
      </p:sp>
      <p:sp>
        <p:nvSpPr>
          <p:cNvPr id="540" name="Google Shape;540;p6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Demo阶段</a:t>
            </a:r>
            <a:endParaRPr/>
          </a:p>
        </p:txBody>
      </p:sp>
      <p:sp>
        <p:nvSpPr>
          <p:cNvPr id="541" name="Google Shape;541;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7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调试信息跟踪</a:t>
            </a:r>
            <a:endParaRPr/>
          </a:p>
        </p:txBody>
      </p:sp>
      <p:sp>
        <p:nvSpPr>
          <p:cNvPr id="547" name="Google Shape;547;p7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使用KdPrint宏或者DbgPrint函数可以输出printf风格的文本信息</a:t>
            </a:r>
            <a:endParaRPr/>
          </a:p>
          <a:p>
            <a:pPr indent="0" lvl="0" marL="0" rtl="0" algn="l">
              <a:spcBef>
                <a:spcPts val="1200"/>
              </a:spcBef>
              <a:spcAft>
                <a:spcPts val="0"/>
              </a:spcAft>
              <a:buNone/>
            </a:pPr>
            <a:r>
              <a:rPr lang="zh-CN"/>
              <a:t>调试信息可以通过内核调试器等工具查看(如dbgview)</a:t>
            </a:r>
            <a:endParaRPr/>
          </a:p>
          <a:p>
            <a:pPr indent="0" lvl="0" marL="0" rtl="0" algn="l">
              <a:spcBef>
                <a:spcPts val="1200"/>
              </a:spcBef>
              <a:spcAft>
                <a:spcPts val="0"/>
              </a:spcAft>
              <a:buNone/>
            </a:pPr>
            <a:r>
              <a:rPr lang="zh-CN"/>
              <a:t>KdPrint宏里面调用了DbgPrint</a:t>
            </a:r>
            <a:endParaRPr/>
          </a:p>
          <a:p>
            <a:pPr indent="0" lvl="0" marL="0" rtl="0" algn="l">
              <a:spcBef>
                <a:spcPts val="1200"/>
              </a:spcBef>
              <a:spcAft>
                <a:spcPts val="1200"/>
              </a:spcAft>
              <a:buNone/>
            </a:pPr>
            <a:r>
              <a:rPr lang="zh-CN"/>
              <a:t>KdPrint使用双括号：KdPrint((“Test msg”))</a:t>
            </a:r>
            <a:endParaRPr/>
          </a:p>
        </p:txBody>
      </p:sp>
      <p:sp>
        <p:nvSpPr>
          <p:cNvPr id="548" name="Google Shape;548;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安装驱动</a:t>
            </a:r>
            <a:endParaRPr/>
          </a:p>
        </p:txBody>
      </p:sp>
      <p:sp>
        <p:nvSpPr>
          <p:cNvPr id="554" name="Google Shape;554;p7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inf文件不是必须项</a:t>
            </a:r>
            <a:endParaRPr/>
          </a:p>
          <a:p>
            <a:pPr indent="-330200" lvl="0" marL="457200" rtl="0" algn="l">
              <a:spcBef>
                <a:spcPts val="0"/>
              </a:spcBef>
              <a:spcAft>
                <a:spcPts val="0"/>
              </a:spcAft>
              <a:buSzPts val="1600"/>
              <a:buChar char="●"/>
            </a:pPr>
            <a:r>
              <a:rPr lang="zh-CN"/>
              <a:t>使用sc.exe或者CreateService接口进行安装</a:t>
            </a:r>
            <a:endParaRPr/>
          </a:p>
          <a:p>
            <a:pPr indent="0" lvl="0" marL="0" rtl="0" algn="l">
              <a:spcBef>
                <a:spcPts val="1200"/>
              </a:spcBef>
              <a:spcAft>
                <a:spcPts val="1200"/>
              </a:spcAft>
              <a:buNone/>
            </a:pPr>
            <a:r>
              <a:t/>
            </a:r>
            <a:endParaRPr/>
          </a:p>
        </p:txBody>
      </p:sp>
      <p:sp>
        <p:nvSpPr>
          <p:cNvPr id="555" name="Google Shape;555;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556" name="Google Shape;556;p71"/>
          <p:cNvPicPr preferRelativeResize="0"/>
          <p:nvPr/>
        </p:nvPicPr>
        <p:blipFill>
          <a:blip r:embed="rId3">
            <a:alphaModFix/>
          </a:blip>
          <a:stretch>
            <a:fillRect/>
          </a:stretch>
        </p:blipFill>
        <p:spPr>
          <a:xfrm>
            <a:off x="822525" y="1798075"/>
            <a:ext cx="6646775" cy="315175"/>
          </a:xfrm>
          <a:prstGeom prst="rect">
            <a:avLst/>
          </a:prstGeom>
          <a:noFill/>
          <a:ln>
            <a:noFill/>
          </a:ln>
        </p:spPr>
      </p:pic>
      <p:sp>
        <p:nvSpPr>
          <p:cNvPr id="557" name="Google Shape;557;p71"/>
          <p:cNvSpPr txBox="1"/>
          <p:nvPr/>
        </p:nvSpPr>
        <p:spPr>
          <a:xfrm>
            <a:off x="822525" y="2219825"/>
            <a:ext cx="664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accent2"/>
                </a:solidFill>
                <a:latin typeface="Inter"/>
                <a:ea typeface="Inter"/>
                <a:cs typeface="Inter"/>
                <a:sym typeface="Inter"/>
              </a:rPr>
              <a:t>注意：type和等号之间没有空格，等号和kernel之间有空格，binpath也一样</a:t>
            </a:r>
            <a:endParaRPr>
              <a:solidFill>
                <a:schemeClr val="accent2"/>
              </a:solidFill>
              <a:latin typeface="Inter"/>
              <a:ea typeface="Inter"/>
              <a:cs typeface="Inter"/>
              <a:sym typeface="In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驱动装载</a:t>
            </a:r>
            <a:endParaRPr/>
          </a:p>
        </p:txBody>
      </p:sp>
      <p:sp>
        <p:nvSpPr>
          <p:cNvPr id="563" name="Google Shape;563;p7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默认情况下驱动启动类型为手动启动(on demand)</a:t>
            </a:r>
            <a:endParaRPr/>
          </a:p>
          <a:p>
            <a:pPr indent="-330200" lvl="0" marL="457200" rtl="0" algn="l">
              <a:spcBef>
                <a:spcPts val="0"/>
              </a:spcBef>
              <a:spcAft>
                <a:spcPts val="0"/>
              </a:spcAft>
              <a:buSzPts val="1600"/>
              <a:buChar char="●"/>
            </a:pPr>
            <a:r>
              <a:rPr lang="zh-CN"/>
              <a:t>可以使用sc start命令或者StartService接口进行启动</a:t>
            </a:r>
            <a:endParaRPr/>
          </a:p>
          <a:p>
            <a:pPr indent="-330200" lvl="0" marL="457200" rtl="0" algn="l">
              <a:spcBef>
                <a:spcPts val="0"/>
              </a:spcBef>
              <a:spcAft>
                <a:spcPts val="0"/>
              </a:spcAft>
              <a:buSzPts val="1600"/>
              <a:buChar char="●"/>
            </a:pPr>
            <a:r>
              <a:rPr lang="zh-CN"/>
              <a:t>驱动二进制数据被装载到内核空间</a:t>
            </a:r>
            <a:endParaRPr/>
          </a:p>
          <a:p>
            <a:pPr indent="-330200" lvl="0" marL="457200" rtl="0" algn="l">
              <a:spcBef>
                <a:spcPts val="0"/>
              </a:spcBef>
              <a:spcAft>
                <a:spcPts val="0"/>
              </a:spcAft>
              <a:buSzPts val="1600"/>
              <a:buChar char="●"/>
            </a:pPr>
            <a:r>
              <a:rPr lang="zh-CN"/>
              <a:t>启动后将会被自动调用DriverEntry接口</a:t>
            </a:r>
            <a:endParaRPr/>
          </a:p>
          <a:p>
            <a:pPr indent="-330200" lvl="0" marL="457200" rtl="0" algn="l">
              <a:spcBef>
                <a:spcPts val="0"/>
              </a:spcBef>
              <a:spcAft>
                <a:spcPts val="0"/>
              </a:spcAft>
              <a:buSzPts val="1600"/>
              <a:buChar char="●"/>
            </a:pPr>
            <a:r>
              <a:rPr lang="zh-CN"/>
              <a:t>对于64位系统，微软为了安全性加入了签名验证，未正确签名的驱动文件无法被装载</a:t>
            </a:r>
            <a:endParaRPr/>
          </a:p>
          <a:p>
            <a:pPr indent="-304800" lvl="1" marL="914400" rtl="0" algn="l">
              <a:spcBef>
                <a:spcPts val="0"/>
              </a:spcBef>
              <a:spcAft>
                <a:spcPts val="0"/>
              </a:spcAft>
              <a:buSzPts val="1200"/>
              <a:buChar char="○"/>
            </a:pPr>
            <a:r>
              <a:rPr lang="zh-CN"/>
              <a:t>开发过程中可以打开系统测试签名模式，此模式下未签名的驱动也能被装载</a:t>
            </a:r>
            <a:endParaRPr/>
          </a:p>
          <a:p>
            <a:pPr indent="-304800" lvl="1" marL="914400" rtl="0" algn="l">
              <a:spcBef>
                <a:spcPts val="0"/>
              </a:spcBef>
              <a:spcAft>
                <a:spcPts val="0"/>
              </a:spcAft>
              <a:buSzPts val="1200"/>
              <a:buChar char="○"/>
            </a:pPr>
            <a:r>
              <a:rPr lang="zh-CN"/>
              <a:t>bcdedit /set testsigning on</a:t>
            </a:r>
            <a:endParaRPr/>
          </a:p>
          <a:p>
            <a:pPr indent="-304800" lvl="1" marL="914400" rtl="0" algn="l">
              <a:spcBef>
                <a:spcPts val="0"/>
              </a:spcBef>
              <a:spcAft>
                <a:spcPts val="0"/>
              </a:spcAft>
              <a:buSzPts val="1200"/>
              <a:buChar char="○"/>
            </a:pPr>
            <a:r>
              <a:rPr lang="zh-CN"/>
              <a:t>测试模式修改后重启系统方能生效</a:t>
            </a:r>
            <a:endParaRPr/>
          </a:p>
        </p:txBody>
      </p:sp>
      <p:sp>
        <p:nvSpPr>
          <p:cNvPr id="564" name="Google Shape;564;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7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驱动卸载</a:t>
            </a:r>
            <a:endParaRPr/>
          </a:p>
        </p:txBody>
      </p:sp>
      <p:sp>
        <p:nvSpPr>
          <p:cNvPr id="570" name="Google Shape;570;p7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使用sc stop或者ControlService接口卸载驱动</a:t>
            </a:r>
            <a:endParaRPr/>
          </a:p>
          <a:p>
            <a:pPr indent="-330200" lvl="0" marL="457200" rtl="0" algn="l">
              <a:spcBef>
                <a:spcPts val="0"/>
              </a:spcBef>
              <a:spcAft>
                <a:spcPts val="0"/>
              </a:spcAft>
              <a:buSzPts val="1600"/>
              <a:buChar char="●"/>
            </a:pPr>
            <a:r>
              <a:rPr lang="zh-CN"/>
              <a:t>卸载例程在驱动二进制数据清理之前被系统调用</a:t>
            </a:r>
            <a:endParaRPr/>
          </a:p>
          <a:p>
            <a:pPr indent="-330200" lvl="0" marL="457200" rtl="0" algn="l">
              <a:spcBef>
                <a:spcPts val="0"/>
              </a:spcBef>
              <a:spcAft>
                <a:spcPts val="0"/>
              </a:spcAft>
              <a:buSzPts val="1600"/>
              <a:buChar char="●"/>
            </a:pPr>
            <a:r>
              <a:rPr lang="zh-CN"/>
              <a:t>对于PNP类驱动，在设备拔出后自动被PNP管理器卸载</a:t>
            </a:r>
            <a:endParaRPr/>
          </a:p>
        </p:txBody>
      </p:sp>
      <p:sp>
        <p:nvSpPr>
          <p:cNvPr id="571" name="Google Shape;571;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7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驱动类型(service type)</a:t>
            </a:r>
            <a:endParaRPr/>
          </a:p>
        </p:txBody>
      </p:sp>
      <p:sp>
        <p:nvSpPr>
          <p:cNvPr id="577" name="Google Shape;577;p7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SERVICE_KERNEL_DRIVER(1) - </a:t>
            </a:r>
            <a:r>
              <a:rPr lang="zh-CN"/>
              <a:t>内核驱动</a:t>
            </a:r>
            <a:endParaRPr/>
          </a:p>
          <a:p>
            <a:pPr indent="-330200" lvl="0" marL="457200" rtl="0" algn="l">
              <a:spcBef>
                <a:spcPts val="0"/>
              </a:spcBef>
              <a:spcAft>
                <a:spcPts val="0"/>
              </a:spcAft>
              <a:buSzPts val="1600"/>
              <a:buChar char="●"/>
            </a:pPr>
            <a:r>
              <a:rPr lang="zh-CN"/>
              <a:t>SERVICE_FILE_SYSTEM_DRIVER(2) - </a:t>
            </a:r>
            <a:r>
              <a:rPr lang="zh-CN"/>
              <a:t>文件系统或文件系统过滤驱动</a:t>
            </a:r>
            <a:endParaRPr/>
          </a:p>
          <a:p>
            <a:pPr indent="-330200" lvl="0" marL="457200" rtl="0" algn="l">
              <a:spcBef>
                <a:spcPts val="0"/>
              </a:spcBef>
              <a:spcAft>
                <a:spcPts val="0"/>
              </a:spcAft>
              <a:buSzPts val="1600"/>
              <a:buChar char="●"/>
            </a:pPr>
            <a:r>
              <a:rPr lang="zh-CN"/>
              <a:t>SERVICE_WIN32_OWN_PROCESS(16) - </a:t>
            </a:r>
            <a:r>
              <a:rPr lang="zh-CN"/>
              <a:t>服务运行在单个进程中，独占进程资源</a:t>
            </a:r>
            <a:endParaRPr/>
          </a:p>
          <a:p>
            <a:pPr indent="-330200" lvl="0" marL="457200" rtl="0" algn="l">
              <a:spcBef>
                <a:spcPts val="0"/>
              </a:spcBef>
              <a:spcAft>
                <a:spcPts val="0"/>
              </a:spcAft>
              <a:buSzPts val="1600"/>
              <a:buChar char="●"/>
            </a:pPr>
            <a:r>
              <a:rPr lang="zh-CN"/>
              <a:t>SERVICE_WIN32_SHARE_PROCESS(32) - </a:t>
            </a:r>
            <a:r>
              <a:rPr lang="zh-CN"/>
              <a:t>服务与其他服务共享一个进程资源</a:t>
            </a:r>
            <a:endParaRPr/>
          </a:p>
        </p:txBody>
      </p:sp>
      <p:sp>
        <p:nvSpPr>
          <p:cNvPr id="578" name="Google Shape;578;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7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驱动启动类型(start type)</a:t>
            </a:r>
            <a:endParaRPr/>
          </a:p>
        </p:txBody>
      </p:sp>
      <p:sp>
        <p:nvSpPr>
          <p:cNvPr id="584" name="Google Shape;584;p7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SERVICE_BOOT_START(0) - 引导型驱动，由OS加载程序启动</a:t>
            </a:r>
            <a:endParaRPr/>
          </a:p>
          <a:p>
            <a:pPr indent="-330200" lvl="0" marL="457200" rtl="0" algn="l">
              <a:spcBef>
                <a:spcPts val="0"/>
              </a:spcBef>
              <a:spcAft>
                <a:spcPts val="0"/>
              </a:spcAft>
              <a:buSzPts val="1600"/>
              <a:buChar char="●"/>
            </a:pPr>
            <a:r>
              <a:rPr lang="zh-CN"/>
              <a:t>SERVICE_SYSTEM_START(1) - OS初始化期间启动</a:t>
            </a:r>
            <a:endParaRPr/>
          </a:p>
          <a:p>
            <a:pPr indent="-330200" lvl="0" marL="457200" rtl="0" algn="l">
              <a:spcBef>
                <a:spcPts val="0"/>
              </a:spcBef>
              <a:spcAft>
                <a:spcPts val="0"/>
              </a:spcAft>
              <a:buSzPts val="1600"/>
              <a:buChar char="●"/>
            </a:pPr>
            <a:r>
              <a:rPr lang="zh-CN"/>
              <a:t>SERVICE_AUTO_START(2) - 系统启动期间由服务控制管理器自动启动</a:t>
            </a:r>
            <a:endParaRPr/>
          </a:p>
          <a:p>
            <a:pPr indent="-330200" lvl="0" marL="457200" rtl="0" algn="l">
              <a:spcBef>
                <a:spcPts val="0"/>
              </a:spcBef>
              <a:spcAft>
                <a:spcPts val="0"/>
              </a:spcAft>
              <a:buSzPts val="1600"/>
              <a:buChar char="●"/>
            </a:pPr>
            <a:r>
              <a:rPr lang="zh-CN"/>
              <a:t>ERVICE_DEMAND_START(3) - PNP管理器或服务控制管理器按需启动</a:t>
            </a:r>
            <a:endParaRPr/>
          </a:p>
          <a:p>
            <a:pPr indent="-330200" lvl="0" marL="457200" rtl="0" algn="l">
              <a:spcBef>
                <a:spcPts val="0"/>
              </a:spcBef>
              <a:spcAft>
                <a:spcPts val="0"/>
              </a:spcAft>
              <a:buSzPts val="1600"/>
              <a:buChar char="●"/>
            </a:pPr>
            <a:r>
              <a:rPr lang="zh-CN"/>
              <a:t>SERVICE_DISABLED(4) - 禁止启动</a:t>
            </a:r>
            <a:endParaRPr/>
          </a:p>
        </p:txBody>
      </p:sp>
      <p:sp>
        <p:nvSpPr>
          <p:cNvPr id="585" name="Google Shape;585;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虚拟内存</a:t>
            </a:r>
            <a:endParaRPr/>
          </a:p>
          <a:p>
            <a:pPr indent="0" lvl="0" marL="0" rtl="0" algn="l">
              <a:spcBef>
                <a:spcPts val="0"/>
              </a:spcBef>
              <a:spcAft>
                <a:spcPts val="0"/>
              </a:spcAft>
              <a:buNone/>
            </a:pPr>
            <a:r>
              <a:t/>
            </a:r>
            <a:endParaRPr/>
          </a:p>
        </p:txBody>
      </p:sp>
      <p:sp>
        <p:nvSpPr>
          <p:cNvPr id="122" name="Google Shape;122;p2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marR="0" rtl="0" algn="l">
              <a:lnSpc>
                <a:spcPct val="150000"/>
              </a:lnSpc>
              <a:spcBef>
                <a:spcPts val="0"/>
              </a:spcBef>
              <a:spcAft>
                <a:spcPts val="0"/>
              </a:spcAft>
              <a:buSzPts val="1600"/>
              <a:buChar char="●"/>
            </a:pPr>
            <a:r>
              <a:rPr lang="zh-CN"/>
              <a:t>每个进程都有自己虚拟，私有且线性的地址空间；</a:t>
            </a:r>
            <a:endParaRPr/>
          </a:p>
          <a:p>
            <a:pPr indent="-330200" lvl="0" marL="457200" marR="0" rtl="0" algn="l">
              <a:lnSpc>
                <a:spcPct val="150000"/>
              </a:lnSpc>
              <a:spcBef>
                <a:spcPts val="0"/>
              </a:spcBef>
              <a:spcAft>
                <a:spcPts val="0"/>
              </a:spcAft>
              <a:buSzPts val="1600"/>
              <a:buChar char="●"/>
            </a:pPr>
            <a:r>
              <a:rPr lang="zh-CN"/>
              <a:t>虚拟内存可能被映射到物理内存或者磁盘文件(如页面文件)中；</a:t>
            </a:r>
            <a:endParaRPr/>
          </a:p>
          <a:p>
            <a:pPr indent="-330200" lvl="0" marL="457200" marR="0" rtl="0" algn="l">
              <a:lnSpc>
                <a:spcPct val="150000"/>
              </a:lnSpc>
              <a:spcBef>
                <a:spcPts val="0"/>
              </a:spcBef>
              <a:spcAft>
                <a:spcPts val="0"/>
              </a:spcAft>
              <a:buSzPts val="1600"/>
              <a:buChar char="●"/>
            </a:pPr>
            <a:r>
              <a:rPr lang="zh-CN"/>
              <a:t>进程访问操作的都是虚拟内存，不能(也不需要)直接操作物理内存；</a:t>
            </a:r>
            <a:endParaRPr/>
          </a:p>
          <a:p>
            <a:pPr indent="-330200" lvl="0" marL="457200" marR="0" rtl="0" algn="l">
              <a:lnSpc>
                <a:spcPct val="150000"/>
              </a:lnSpc>
              <a:spcBef>
                <a:spcPts val="0"/>
              </a:spcBef>
              <a:spcAft>
                <a:spcPts val="0"/>
              </a:spcAft>
              <a:buSzPts val="1600"/>
              <a:buChar char="●"/>
            </a:pPr>
            <a:r>
              <a:rPr lang="zh-CN"/>
              <a:t>虚拟内存和物理内存的映射由系统内存管理器进行管理。</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
        <p:nvSpPr>
          <p:cNvPr id="123" name="Google Shape;123;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7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应用层和驱动数据通信</a:t>
            </a:r>
            <a:endParaRPr/>
          </a:p>
        </p:txBody>
      </p:sp>
      <p:sp>
        <p:nvSpPr>
          <p:cNvPr id="591" name="Google Shape;591;p7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创建设备对象</a:t>
            </a:r>
            <a:endParaRPr/>
          </a:p>
          <a:p>
            <a:pPr indent="-330200" lvl="0" marL="457200" rtl="0" algn="l">
              <a:spcBef>
                <a:spcPts val="0"/>
              </a:spcBef>
              <a:spcAft>
                <a:spcPts val="0"/>
              </a:spcAft>
              <a:buSzPts val="1600"/>
              <a:buChar char="●"/>
            </a:pPr>
            <a:r>
              <a:rPr lang="zh-CN"/>
              <a:t>创建设备链接</a:t>
            </a:r>
            <a:endParaRPr/>
          </a:p>
          <a:p>
            <a:pPr indent="-330200" lvl="0" marL="457200" rtl="0" algn="l">
              <a:spcBef>
                <a:spcPts val="0"/>
              </a:spcBef>
              <a:spcAft>
                <a:spcPts val="0"/>
              </a:spcAft>
              <a:buSzPts val="1600"/>
              <a:buChar char="●"/>
            </a:pPr>
            <a:r>
              <a:rPr lang="zh-CN"/>
              <a:t>MajorFunction中设置Create，Close，Read，Write例程</a:t>
            </a:r>
            <a:endParaRPr/>
          </a:p>
          <a:p>
            <a:pPr indent="-330200" lvl="0" marL="457200" rtl="0" algn="l">
              <a:spcBef>
                <a:spcPts val="0"/>
              </a:spcBef>
              <a:spcAft>
                <a:spcPts val="0"/>
              </a:spcAft>
              <a:buSzPts val="1600"/>
              <a:buChar char="●"/>
            </a:pPr>
            <a:r>
              <a:rPr lang="zh-CN"/>
              <a:t>应用程序通过CreateFile，CloseFile，ReadFile，WriteFile进行交互</a:t>
            </a:r>
            <a:endParaRPr/>
          </a:p>
        </p:txBody>
      </p:sp>
      <p:sp>
        <p:nvSpPr>
          <p:cNvPr id="592" name="Google Shape;59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7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应用层和驱动数据通信</a:t>
            </a:r>
            <a:endParaRPr/>
          </a:p>
        </p:txBody>
      </p:sp>
      <p:sp>
        <p:nvSpPr>
          <p:cNvPr id="598" name="Google Shape;598;p7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Demo阶段</a:t>
            </a:r>
            <a:endParaRPr/>
          </a:p>
          <a:p>
            <a:pPr indent="-330200" lvl="0" marL="457200" rtl="0" algn="l">
              <a:spcBef>
                <a:spcPts val="1200"/>
              </a:spcBef>
              <a:spcAft>
                <a:spcPts val="0"/>
              </a:spcAft>
              <a:buSzPts val="1600"/>
              <a:buChar char="●"/>
            </a:pPr>
            <a:r>
              <a:rPr lang="zh-CN"/>
              <a:t>应用层向驱动写“Hello Sample Driver”字符串数据，驱动解析并打印出来</a:t>
            </a:r>
            <a:endParaRPr/>
          </a:p>
        </p:txBody>
      </p:sp>
      <p:sp>
        <p:nvSpPr>
          <p:cNvPr id="599" name="Google Shape;599;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7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应用层和驱动数据通信</a:t>
            </a:r>
            <a:endParaRPr/>
          </a:p>
        </p:txBody>
      </p:sp>
      <p:sp>
        <p:nvSpPr>
          <p:cNvPr id="605" name="Google Shape;605;p7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内核也提供了另一个接口DeviceIoControl用于应用层和内核通信</a:t>
            </a:r>
            <a:endParaRPr/>
          </a:p>
          <a:p>
            <a:pPr indent="-330200" lvl="0" marL="457200" rtl="0" algn="l">
              <a:spcBef>
                <a:spcPts val="0"/>
              </a:spcBef>
              <a:spcAft>
                <a:spcPts val="0"/>
              </a:spcAft>
              <a:buSzPts val="1600"/>
              <a:buChar char="●"/>
            </a:pPr>
            <a:r>
              <a:rPr lang="zh-CN"/>
              <a:t>重要参数：</a:t>
            </a:r>
            <a:endParaRPr/>
          </a:p>
          <a:p>
            <a:pPr indent="-304800" lvl="1" marL="914400" rtl="0" algn="l">
              <a:spcBef>
                <a:spcPts val="0"/>
              </a:spcBef>
              <a:spcAft>
                <a:spcPts val="0"/>
              </a:spcAft>
              <a:buSzPts val="1200"/>
              <a:buChar char="○"/>
            </a:pPr>
            <a:r>
              <a:rPr lang="zh-CN"/>
              <a:t>一个控制代码</a:t>
            </a:r>
            <a:endParaRPr/>
          </a:p>
          <a:p>
            <a:pPr indent="-304800" lvl="1" marL="914400" rtl="0" algn="l">
              <a:spcBef>
                <a:spcPts val="0"/>
              </a:spcBef>
              <a:spcAft>
                <a:spcPts val="0"/>
              </a:spcAft>
              <a:buSzPts val="1200"/>
              <a:buChar char="○"/>
            </a:pPr>
            <a:r>
              <a:rPr lang="zh-CN"/>
              <a:t>一个输入缓冲区</a:t>
            </a:r>
            <a:endParaRPr/>
          </a:p>
          <a:p>
            <a:pPr indent="-304800" lvl="1" marL="914400" rtl="0" algn="l">
              <a:spcBef>
                <a:spcPts val="0"/>
              </a:spcBef>
              <a:spcAft>
                <a:spcPts val="0"/>
              </a:spcAft>
              <a:buSzPts val="1200"/>
              <a:buChar char="○"/>
            </a:pPr>
            <a:r>
              <a:rPr lang="zh-CN"/>
              <a:t>一个输出缓冲区</a:t>
            </a:r>
            <a:endParaRPr/>
          </a:p>
          <a:p>
            <a:pPr indent="-330200" lvl="0" marL="457200" rtl="0" algn="l">
              <a:spcBef>
                <a:spcPts val="0"/>
              </a:spcBef>
              <a:spcAft>
                <a:spcPts val="0"/>
              </a:spcAft>
              <a:buSzPts val="1600"/>
              <a:buChar char="●"/>
            </a:pPr>
            <a:r>
              <a:rPr lang="zh-CN"/>
              <a:t>能够支持多个控制代码</a:t>
            </a:r>
            <a:endParaRPr/>
          </a:p>
          <a:p>
            <a:pPr indent="-330200" lvl="0" marL="457200" rtl="0" algn="l">
              <a:spcBef>
                <a:spcPts val="0"/>
              </a:spcBef>
              <a:spcAft>
                <a:spcPts val="0"/>
              </a:spcAft>
              <a:buSzPts val="1600"/>
              <a:buChar char="●"/>
            </a:pPr>
            <a:r>
              <a:rPr lang="zh-CN"/>
              <a:t>内核层对应IRP_MJ_DEVICE__CONTROL主动能函数</a:t>
            </a:r>
            <a:endParaRPr/>
          </a:p>
        </p:txBody>
      </p:sp>
      <p:sp>
        <p:nvSpPr>
          <p:cNvPr id="606" name="Google Shape;606;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07" name="Google Shape;607;p78"/>
          <p:cNvPicPr preferRelativeResize="0"/>
          <p:nvPr/>
        </p:nvPicPr>
        <p:blipFill>
          <a:blip r:embed="rId3">
            <a:alphaModFix/>
          </a:blip>
          <a:stretch>
            <a:fillRect/>
          </a:stretch>
        </p:blipFill>
        <p:spPr>
          <a:xfrm>
            <a:off x="1132525" y="3141075"/>
            <a:ext cx="6878950" cy="15221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7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应用层和驱动数据通信</a:t>
            </a:r>
            <a:endParaRPr/>
          </a:p>
        </p:txBody>
      </p:sp>
      <p:sp>
        <p:nvSpPr>
          <p:cNvPr id="613" name="Google Shape;613;p7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对于DeviceIoControl的控制代码，系统提供了一个专门的宏来定义(CTL_CODE)</a:t>
            </a:r>
            <a:endParaRPr/>
          </a:p>
          <a:p>
            <a:pPr indent="0" lvl="0" marL="0" rtl="0" algn="l">
              <a:spcBef>
                <a:spcPts val="1200"/>
              </a:spcBef>
              <a:spcAft>
                <a:spcPts val="0"/>
              </a:spcAft>
              <a:buNone/>
            </a:pPr>
            <a:r>
              <a:rPr lang="zh-CN"/>
              <a:t>CTL_CODE宏定义如下：</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zh-CN"/>
              <a:t>DeviceType：标识设备类型，官方文档指明第三方值必须从0x8000开始</a:t>
            </a:r>
            <a:endParaRPr/>
          </a:p>
          <a:p>
            <a:pPr indent="-330200" lvl="0" marL="457200" rtl="0" algn="l">
              <a:spcBef>
                <a:spcPts val="0"/>
              </a:spcBef>
              <a:spcAft>
                <a:spcPts val="0"/>
              </a:spcAft>
              <a:buSzPts val="1600"/>
              <a:buChar char="●"/>
            </a:pPr>
            <a:r>
              <a:rPr lang="zh-CN"/>
              <a:t>Function：标识某个特定的操作，官方文档指明第三方值必须从0x800开始</a:t>
            </a:r>
            <a:endParaRPr/>
          </a:p>
          <a:p>
            <a:pPr indent="-330200" lvl="0" marL="457200" rtl="0" algn="l">
              <a:spcBef>
                <a:spcPts val="0"/>
              </a:spcBef>
              <a:spcAft>
                <a:spcPts val="0"/>
              </a:spcAft>
              <a:buSzPts val="1600"/>
              <a:buChar char="●"/>
            </a:pPr>
            <a:r>
              <a:rPr lang="zh-CN"/>
              <a:t>Method：标识输入输出缓冲区传递到内核的方式，一般使用METHOD_BUFFERED</a:t>
            </a:r>
            <a:endParaRPr/>
          </a:p>
          <a:p>
            <a:pPr indent="-330200" lvl="0" marL="457200" rtl="0" algn="l">
              <a:spcBef>
                <a:spcPts val="0"/>
              </a:spcBef>
              <a:spcAft>
                <a:spcPts val="0"/>
              </a:spcAft>
              <a:buSzPts val="1600"/>
              <a:buChar char="●"/>
            </a:pPr>
            <a:r>
              <a:rPr lang="zh-CN"/>
              <a:t>Access：标识此次数据传输访问方向，通常使用FILE_ANY_ACCESS</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14" name="Google Shape;614;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15" name="Google Shape;615;p79"/>
          <p:cNvPicPr preferRelativeResize="0"/>
          <p:nvPr/>
        </p:nvPicPr>
        <p:blipFill>
          <a:blip r:embed="rId3">
            <a:alphaModFix/>
          </a:blip>
          <a:stretch>
            <a:fillRect/>
          </a:stretch>
        </p:blipFill>
        <p:spPr>
          <a:xfrm>
            <a:off x="408325" y="1763375"/>
            <a:ext cx="7424274" cy="6325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8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应用层和驱动数据通信</a:t>
            </a:r>
            <a:endParaRPr/>
          </a:p>
        </p:txBody>
      </p:sp>
      <p:sp>
        <p:nvSpPr>
          <p:cNvPr id="621" name="Google Shape;621;p8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Demo阶段</a:t>
            </a:r>
            <a:endParaRPr/>
          </a:p>
          <a:p>
            <a:pPr indent="-330200" lvl="0" marL="457200" rtl="0" algn="l">
              <a:spcBef>
                <a:spcPts val="1200"/>
              </a:spcBef>
              <a:spcAft>
                <a:spcPts val="0"/>
              </a:spcAft>
              <a:buSzPts val="1600"/>
              <a:buChar char="●"/>
            </a:pPr>
            <a:r>
              <a:rPr lang="zh-CN"/>
              <a:t>应用层通过DeviceIoControl向驱动传递结构体数据，驱动解析并打印出来</a:t>
            </a:r>
            <a:endParaRPr/>
          </a:p>
          <a:p>
            <a:pPr indent="-330200" lvl="0" marL="457200" rtl="0" algn="l">
              <a:spcBef>
                <a:spcPts val="0"/>
              </a:spcBef>
              <a:spcAft>
                <a:spcPts val="0"/>
              </a:spcAft>
              <a:buSzPts val="1600"/>
              <a:buChar char="●"/>
            </a:pPr>
            <a:r>
              <a:rPr lang="zh-CN"/>
              <a:t>结构体信息如下：</a:t>
            </a:r>
            <a:endParaRPr/>
          </a:p>
        </p:txBody>
      </p:sp>
      <p:sp>
        <p:nvSpPr>
          <p:cNvPr id="622" name="Google Shape;622;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623" name="Google Shape;623;p80"/>
          <p:cNvSpPr txBox="1"/>
          <p:nvPr/>
        </p:nvSpPr>
        <p:spPr>
          <a:xfrm>
            <a:off x="793125" y="2048400"/>
            <a:ext cx="2018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latin typeface="Inter"/>
                <a:ea typeface="Inter"/>
                <a:cs typeface="Inter"/>
                <a:sym typeface="Inter"/>
              </a:rPr>
              <a:t>struct CtrlData {</a:t>
            </a:r>
            <a:endParaRPr>
              <a:latin typeface="Inter"/>
              <a:ea typeface="Inter"/>
              <a:cs typeface="Inter"/>
              <a:sym typeface="Inter"/>
            </a:endParaRPr>
          </a:p>
          <a:p>
            <a:pPr indent="0" lvl="0" marL="0" rtl="0" algn="l">
              <a:spcBef>
                <a:spcPts val="0"/>
              </a:spcBef>
              <a:spcAft>
                <a:spcPts val="0"/>
              </a:spcAft>
              <a:buNone/>
            </a:pPr>
            <a:r>
              <a:rPr lang="zh-CN">
                <a:latin typeface="Inter"/>
                <a:ea typeface="Inter"/>
                <a:cs typeface="Inter"/>
                <a:sym typeface="Inter"/>
              </a:rPr>
              <a:t>    int id;</a:t>
            </a:r>
            <a:endParaRPr>
              <a:latin typeface="Inter"/>
              <a:ea typeface="Inter"/>
              <a:cs typeface="Inter"/>
              <a:sym typeface="Inter"/>
            </a:endParaRPr>
          </a:p>
          <a:p>
            <a:pPr indent="0" lvl="0" marL="0" rtl="0" algn="l">
              <a:spcBef>
                <a:spcPts val="0"/>
              </a:spcBef>
              <a:spcAft>
                <a:spcPts val="0"/>
              </a:spcAft>
              <a:buNone/>
            </a:pPr>
            <a:r>
              <a:rPr lang="zh-CN">
                <a:latin typeface="Inter"/>
                <a:ea typeface="Inter"/>
                <a:cs typeface="Inter"/>
                <a:sym typeface="Inter"/>
              </a:rPr>
              <a:t>    char msg[32];</a:t>
            </a:r>
            <a:endParaRPr>
              <a:latin typeface="Inter"/>
              <a:ea typeface="Inter"/>
              <a:cs typeface="Inter"/>
              <a:sym typeface="Inter"/>
            </a:endParaRPr>
          </a:p>
          <a:p>
            <a:pPr indent="0" lvl="0" marL="0" rtl="0" algn="l">
              <a:spcBef>
                <a:spcPts val="0"/>
              </a:spcBef>
              <a:spcAft>
                <a:spcPts val="0"/>
              </a:spcAft>
              <a:buNone/>
            </a:pPr>
            <a:r>
              <a:rPr lang="zh-CN">
                <a:latin typeface="Inter"/>
                <a:ea typeface="Inter"/>
                <a:cs typeface="Inter"/>
                <a:sym typeface="Inter"/>
              </a:rPr>
              <a:t>};</a:t>
            </a:r>
            <a:endParaRPr>
              <a:latin typeface="Inter"/>
              <a:ea typeface="Inter"/>
              <a:cs typeface="Inter"/>
              <a:sym typeface="Inte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81"/>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I/O请求包</a:t>
            </a:r>
            <a:endParaRPr>
              <a:solidFill>
                <a:schemeClr val="lt1"/>
              </a:solidFill>
            </a:endParaRPr>
          </a:p>
        </p:txBody>
      </p:sp>
      <p:sp>
        <p:nvSpPr>
          <p:cNvPr id="629" name="Google Shape;629;p8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8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I/O Request Package(IRP)简介</a:t>
            </a:r>
            <a:endParaRPr/>
          </a:p>
        </p:txBody>
      </p:sp>
      <p:sp>
        <p:nvSpPr>
          <p:cNvPr id="635" name="Google Shape;635;p8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IRP是一个结构，通常由执行体中的“管理器”从非分页内存中分配</a:t>
            </a:r>
            <a:endParaRPr/>
          </a:p>
          <a:p>
            <a:pPr indent="-330200" lvl="0" marL="457200" rtl="0" algn="l">
              <a:spcBef>
                <a:spcPts val="0"/>
              </a:spcBef>
              <a:spcAft>
                <a:spcPts val="0"/>
              </a:spcAft>
              <a:buSzPts val="1600"/>
              <a:buChar char="●"/>
            </a:pPr>
            <a:r>
              <a:rPr lang="zh-CN"/>
              <a:t>IRP也可能由驱动程序分配</a:t>
            </a:r>
            <a:endParaRPr/>
          </a:p>
          <a:p>
            <a:pPr indent="-330200" lvl="0" marL="457200" rtl="0" algn="l">
              <a:spcBef>
                <a:spcPts val="0"/>
              </a:spcBef>
              <a:spcAft>
                <a:spcPts val="0"/>
              </a:spcAft>
              <a:buSzPts val="1600"/>
              <a:buChar char="●"/>
            </a:pPr>
            <a:r>
              <a:rPr lang="zh-CN"/>
              <a:t>不单独分配，伴随一个或多个I/O栈位置结构(IO_STACK_LOCATION)</a:t>
            </a:r>
            <a:endParaRPr/>
          </a:p>
          <a:p>
            <a:pPr indent="-330200" lvl="0" marL="457200" rtl="0" algn="l">
              <a:spcBef>
                <a:spcPts val="0"/>
              </a:spcBef>
              <a:spcAft>
                <a:spcPts val="0"/>
              </a:spcAft>
              <a:buSzPts val="1600"/>
              <a:buChar char="●"/>
            </a:pPr>
            <a:r>
              <a:rPr lang="zh-CN"/>
              <a:t>I/O栈位置的数量就是设备栈中设备对象的数量</a:t>
            </a:r>
            <a:endParaRPr/>
          </a:p>
          <a:p>
            <a:pPr indent="-330200" lvl="0" marL="457200" rtl="0" algn="l">
              <a:spcBef>
                <a:spcPts val="0"/>
              </a:spcBef>
              <a:spcAft>
                <a:spcPts val="0"/>
              </a:spcAft>
              <a:buSzPts val="1600"/>
              <a:buChar char="●"/>
            </a:pPr>
            <a:r>
              <a:rPr lang="zh-CN"/>
              <a:t>内核提供了IoGetCurrentIrpStackLocation接口可以取得正确的I/O栈位置</a:t>
            </a:r>
            <a:endParaRPr/>
          </a:p>
        </p:txBody>
      </p:sp>
      <p:sp>
        <p:nvSpPr>
          <p:cNvPr id="636" name="Google Shape;636;p8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37" name="Google Shape;637;p82"/>
          <p:cNvPicPr preferRelativeResize="0"/>
          <p:nvPr/>
        </p:nvPicPr>
        <p:blipFill>
          <a:blip r:embed="rId3">
            <a:alphaModFix/>
          </a:blip>
          <a:stretch>
            <a:fillRect/>
          </a:stretch>
        </p:blipFill>
        <p:spPr>
          <a:xfrm>
            <a:off x="2562425" y="2436350"/>
            <a:ext cx="4019150" cy="2491274"/>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8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设备节点</a:t>
            </a:r>
            <a:endParaRPr/>
          </a:p>
        </p:txBody>
      </p:sp>
      <p:sp>
        <p:nvSpPr>
          <p:cNvPr id="643" name="Google Shape;643;p8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Windows的I/O系统是以设备为中心</a:t>
            </a:r>
            <a:endParaRPr/>
          </a:p>
          <a:p>
            <a:pPr indent="-330200" lvl="0" marL="457200" rtl="0" algn="l">
              <a:spcBef>
                <a:spcPts val="0"/>
              </a:spcBef>
              <a:spcAft>
                <a:spcPts val="0"/>
              </a:spcAft>
              <a:buSzPts val="1600"/>
              <a:buChar char="●"/>
            </a:pPr>
            <a:r>
              <a:rPr lang="zh-CN"/>
              <a:t>设备对象可以被命名，设备对象句柄可以被打开</a:t>
            </a:r>
            <a:endParaRPr/>
          </a:p>
          <a:p>
            <a:pPr indent="-330200" lvl="0" marL="457200" rtl="0" algn="l">
              <a:spcBef>
                <a:spcPts val="0"/>
              </a:spcBef>
              <a:spcAft>
                <a:spcPts val="0"/>
              </a:spcAft>
              <a:buSzPts val="1600"/>
              <a:buChar char="●"/>
            </a:pPr>
            <a:r>
              <a:rPr lang="zh-CN"/>
              <a:t>Windows支持设备分层，一个设备可以层叠在另一个设备上面</a:t>
            </a:r>
            <a:endParaRPr/>
          </a:p>
          <a:p>
            <a:pPr indent="-330200" lvl="0" marL="457200" rtl="0" algn="l">
              <a:spcBef>
                <a:spcPts val="0"/>
              </a:spcBef>
              <a:spcAft>
                <a:spcPts val="0"/>
              </a:spcAft>
              <a:buSzPts val="1600"/>
              <a:buChar char="●"/>
            </a:pPr>
            <a:r>
              <a:rPr lang="zh-CN"/>
              <a:t>分层的多个设备被称为设备栈，也称作设备节点</a:t>
            </a:r>
            <a:endParaRPr/>
          </a:p>
          <a:p>
            <a:pPr indent="-330200" lvl="0" marL="457200" rtl="0" algn="l">
              <a:spcBef>
                <a:spcPts val="0"/>
              </a:spcBef>
              <a:spcAft>
                <a:spcPts val="0"/>
              </a:spcAft>
              <a:buSzPts val="1600"/>
              <a:buChar char="●"/>
            </a:pPr>
            <a:r>
              <a:rPr lang="zh-CN"/>
              <a:t>每个设备是一个DEVICE_OBJECT结构，通过调用标准的IoCreateDevice函数创建</a:t>
            </a:r>
            <a:endParaRPr/>
          </a:p>
        </p:txBody>
      </p:sp>
      <p:sp>
        <p:nvSpPr>
          <p:cNvPr id="644" name="Google Shape;644;p8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 name="Shape 648"/>
        <p:cNvGrpSpPr/>
        <p:nvPr/>
      </p:nvGrpSpPr>
      <p:grpSpPr>
        <a:xfrm>
          <a:off x="0" y="0"/>
          <a:ext cx="0" cy="0"/>
          <a:chOff x="0" y="0"/>
          <a:chExt cx="0" cy="0"/>
        </a:xfrm>
      </p:grpSpPr>
      <p:sp>
        <p:nvSpPr>
          <p:cNvPr id="649" name="Google Shape;649;p8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W</a:t>
            </a:r>
            <a:r>
              <a:rPr lang="zh-CN"/>
              <a:t>indows分层设备</a:t>
            </a:r>
            <a:endParaRPr/>
          </a:p>
        </p:txBody>
      </p:sp>
      <p:sp>
        <p:nvSpPr>
          <p:cNvPr id="650" name="Google Shape;650;p8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PDO（物理设备对象）</a:t>
            </a:r>
            <a:endParaRPr/>
          </a:p>
          <a:p>
            <a:pPr indent="-304800" lvl="1" marL="914400" rtl="0" algn="l">
              <a:spcBef>
                <a:spcPts val="0"/>
              </a:spcBef>
              <a:spcAft>
                <a:spcPts val="0"/>
              </a:spcAft>
              <a:buSzPts val="1200"/>
              <a:buChar char="○"/>
            </a:pPr>
            <a:r>
              <a:rPr lang="zh-CN"/>
              <a:t>由总线驱动程序创建，设备插入时创建</a:t>
            </a:r>
            <a:endParaRPr/>
          </a:p>
          <a:p>
            <a:pPr indent="-330200" lvl="0" marL="457200" rtl="0" algn="l">
              <a:spcBef>
                <a:spcPts val="0"/>
              </a:spcBef>
              <a:spcAft>
                <a:spcPts val="0"/>
              </a:spcAft>
              <a:buSzPts val="1600"/>
              <a:buChar char="●"/>
            </a:pPr>
            <a:r>
              <a:rPr lang="zh-CN"/>
              <a:t>FDO（功能设备对象）</a:t>
            </a:r>
            <a:endParaRPr/>
          </a:p>
          <a:p>
            <a:pPr indent="-304800" lvl="1" marL="914400" rtl="0" algn="l">
              <a:spcBef>
                <a:spcPts val="0"/>
              </a:spcBef>
              <a:spcAft>
                <a:spcPts val="0"/>
              </a:spcAft>
              <a:buSzPts val="1200"/>
              <a:buChar char="○"/>
            </a:pPr>
            <a:r>
              <a:rPr lang="zh-CN"/>
              <a:t>由对应的设备驱动程序创建</a:t>
            </a:r>
            <a:endParaRPr/>
          </a:p>
          <a:p>
            <a:pPr indent="-330200" lvl="0" marL="457200" marR="0" rtl="0" algn="l">
              <a:lnSpc>
                <a:spcPct val="115000"/>
              </a:lnSpc>
              <a:spcBef>
                <a:spcPts val="0"/>
              </a:spcBef>
              <a:spcAft>
                <a:spcPts val="0"/>
              </a:spcAft>
              <a:buSzPts val="1600"/>
              <a:buChar char="●"/>
            </a:pPr>
            <a:r>
              <a:rPr lang="zh-CN"/>
              <a:t>FiDO（过滤设备对象）</a:t>
            </a:r>
            <a:endParaRPr/>
          </a:p>
          <a:p>
            <a:pPr indent="-304800" lvl="1" marL="914400" marR="0" rtl="0" algn="l">
              <a:lnSpc>
                <a:spcPct val="115000"/>
              </a:lnSpc>
              <a:spcBef>
                <a:spcPts val="0"/>
              </a:spcBef>
              <a:spcAft>
                <a:spcPts val="0"/>
              </a:spcAft>
              <a:buSzPts val="1200"/>
              <a:buChar char="○"/>
            </a:pPr>
            <a:r>
              <a:rPr lang="zh-CN"/>
              <a:t>由过</a:t>
            </a:r>
            <a:r>
              <a:rPr lang="zh-CN" sz="1200"/>
              <a:t>滤</a:t>
            </a:r>
            <a:r>
              <a:rPr lang="zh-CN"/>
              <a:t>驱动程序创建</a:t>
            </a:r>
            <a:endParaRPr/>
          </a:p>
        </p:txBody>
      </p:sp>
      <p:sp>
        <p:nvSpPr>
          <p:cNvPr id="651" name="Google Shape;651;p8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52" name="Google Shape;652;p84"/>
          <p:cNvPicPr preferRelativeResize="0"/>
          <p:nvPr/>
        </p:nvPicPr>
        <p:blipFill>
          <a:blip r:embed="rId3">
            <a:alphaModFix/>
          </a:blip>
          <a:stretch>
            <a:fillRect/>
          </a:stretch>
        </p:blipFill>
        <p:spPr>
          <a:xfrm>
            <a:off x="4652999" y="1407562"/>
            <a:ext cx="3817201" cy="27326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8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IRP结构</a:t>
            </a:r>
            <a:endParaRPr/>
          </a:p>
        </p:txBody>
      </p:sp>
      <p:sp>
        <p:nvSpPr>
          <p:cNvPr id="658" name="Google Shape;658;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59" name="Google Shape;659;p85"/>
          <p:cNvPicPr preferRelativeResize="0"/>
          <p:nvPr/>
        </p:nvPicPr>
        <p:blipFill>
          <a:blip r:embed="rId3">
            <a:alphaModFix/>
          </a:blip>
          <a:stretch>
            <a:fillRect/>
          </a:stretch>
        </p:blipFill>
        <p:spPr>
          <a:xfrm>
            <a:off x="1966838" y="862200"/>
            <a:ext cx="5210323" cy="39002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虚拟内存的</a:t>
            </a:r>
            <a:r>
              <a:rPr lang="zh-CN"/>
              <a:t>管理</a:t>
            </a:r>
            <a:endParaRPr/>
          </a:p>
          <a:p>
            <a:pPr indent="0" lvl="0" marL="0" rtl="0" algn="l">
              <a:spcBef>
                <a:spcPts val="0"/>
              </a:spcBef>
              <a:spcAft>
                <a:spcPts val="0"/>
              </a:spcAft>
              <a:buNone/>
            </a:pPr>
            <a:r>
              <a:t/>
            </a:r>
            <a:endParaRPr/>
          </a:p>
        </p:txBody>
      </p:sp>
      <p:sp>
        <p:nvSpPr>
          <p:cNvPr id="129" name="Google Shape;129;p23"/>
          <p:cNvSpPr txBox="1"/>
          <p:nvPr>
            <p:ph idx="1" type="body"/>
          </p:nvPr>
        </p:nvSpPr>
        <p:spPr>
          <a:xfrm>
            <a:off x="369000" y="1065700"/>
            <a:ext cx="8406000" cy="3416400"/>
          </a:xfrm>
          <a:prstGeom prst="rect">
            <a:avLst/>
          </a:prstGeom>
        </p:spPr>
        <p:txBody>
          <a:bodyPr anchorCtr="0" anchor="t" bIns="0" lIns="0" spcFirstLastPara="1" rIns="0" wrap="square" tIns="0">
            <a:normAutofit fontScale="85000" lnSpcReduction="10000"/>
          </a:bodyPr>
          <a:lstStyle/>
          <a:p>
            <a:pPr indent="0" lvl="0" marL="0" marR="0" rtl="0" algn="l">
              <a:lnSpc>
                <a:spcPct val="150000"/>
              </a:lnSpc>
              <a:spcBef>
                <a:spcPts val="0"/>
              </a:spcBef>
              <a:spcAft>
                <a:spcPts val="0"/>
              </a:spcAft>
              <a:buNone/>
            </a:pPr>
            <a:r>
              <a:rPr lang="zh-CN"/>
              <a:t>每个进程都有自己独立的地址空间，引入虚拟内存技术相当于每个进程都有相同大小的虚拟内存空间使用，这个大小依赖于进程位数和系统位数(32位或64位)，规则如下：</a:t>
            </a:r>
            <a:endParaRPr/>
          </a:p>
          <a:p>
            <a:pPr indent="-314960" lvl="0" marL="457200" marR="0" rtl="0" algn="l">
              <a:lnSpc>
                <a:spcPct val="150000"/>
              </a:lnSpc>
              <a:spcBef>
                <a:spcPts val="1200"/>
              </a:spcBef>
              <a:spcAft>
                <a:spcPts val="0"/>
              </a:spcAft>
              <a:buSzPct val="100000"/>
              <a:buChar char="●"/>
            </a:pPr>
            <a:r>
              <a:rPr lang="zh-CN"/>
              <a:t>32位系统上32位进程，地址空间默认大小2GB(内核空间占用2GB)；</a:t>
            </a:r>
            <a:endParaRPr/>
          </a:p>
          <a:p>
            <a:pPr indent="-314960" lvl="0" marL="457200" marR="0" rtl="0" algn="l">
              <a:lnSpc>
                <a:spcPct val="150000"/>
              </a:lnSpc>
              <a:spcBef>
                <a:spcPts val="0"/>
              </a:spcBef>
              <a:spcAft>
                <a:spcPts val="0"/>
              </a:spcAft>
              <a:buSzPct val="100000"/>
              <a:buChar char="●"/>
            </a:pPr>
            <a:r>
              <a:rPr lang="zh-CN"/>
              <a:t>32位系统上32位进程，使用增加地址空间设置(PE文件头中LARGEADDRESSAWARE标志)，最大地址空间可以达到3GB；</a:t>
            </a:r>
            <a:endParaRPr/>
          </a:p>
          <a:p>
            <a:pPr indent="-314960" lvl="0" marL="457200" marR="0" rtl="0" algn="l">
              <a:lnSpc>
                <a:spcPct val="150000"/>
              </a:lnSpc>
              <a:spcBef>
                <a:spcPts val="0"/>
              </a:spcBef>
              <a:spcAft>
                <a:spcPts val="0"/>
              </a:spcAft>
              <a:buSzPct val="100000"/>
              <a:buChar char="●"/>
            </a:pPr>
            <a:r>
              <a:rPr lang="zh-CN"/>
              <a:t>64位系统64位进程，地址空间大小为8TB(win8和之前版本)或者128TB(win8.1以后版本)；</a:t>
            </a:r>
            <a:endParaRPr/>
          </a:p>
          <a:p>
            <a:pPr indent="-314960" lvl="0" marL="457200" marR="0" rtl="0" algn="l">
              <a:lnSpc>
                <a:spcPct val="150000"/>
              </a:lnSpc>
              <a:spcBef>
                <a:spcPts val="0"/>
              </a:spcBef>
              <a:spcAft>
                <a:spcPts val="0"/>
              </a:spcAft>
              <a:buSzPct val="100000"/>
              <a:buChar char="●"/>
            </a:pPr>
            <a:r>
              <a:rPr lang="zh-CN"/>
              <a:t>64位系统32位进程，如果使用</a:t>
            </a:r>
            <a:r>
              <a:rPr lang="zh-CN"/>
              <a:t>LARGEADDRESSAWARE标志最大地址空间为4GB，否则也是2GB。</a:t>
            </a:r>
            <a:endParaRPr/>
          </a:p>
          <a:p>
            <a:pPr indent="0" lvl="0" marL="0" marR="0" rtl="0" algn="l">
              <a:lnSpc>
                <a:spcPct val="150000"/>
              </a:lnSpc>
              <a:spcBef>
                <a:spcPts val="1200"/>
              </a:spcBef>
              <a:spcAft>
                <a:spcPts val="0"/>
              </a:spcAft>
              <a:buNone/>
            </a:pPr>
            <a:r>
              <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sp>
        <p:nvSpPr>
          <p:cNvPr id="130" name="Google Shape;130;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8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IRP主要结构成员</a:t>
            </a:r>
            <a:endParaRPr/>
          </a:p>
        </p:txBody>
      </p:sp>
      <p:sp>
        <p:nvSpPr>
          <p:cNvPr id="665" name="Google Shape;665;p8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MdlAddress：指向一个可选的内存描述符列表，主要用于直接I/O</a:t>
            </a:r>
            <a:endParaRPr/>
          </a:p>
          <a:p>
            <a:pPr indent="0" lvl="0" marL="0" rtl="0" algn="l">
              <a:spcBef>
                <a:spcPts val="1200"/>
              </a:spcBef>
              <a:spcAft>
                <a:spcPts val="0"/>
              </a:spcAft>
              <a:buNone/>
            </a:pPr>
            <a:r>
              <a:rPr lang="zh-CN"/>
              <a:t>IoStatus：包含IRP的status和一个information字段</a:t>
            </a:r>
            <a:endParaRPr/>
          </a:p>
          <a:p>
            <a:pPr indent="0" lvl="0" marL="0" rtl="0" algn="l">
              <a:spcBef>
                <a:spcPts val="1200"/>
              </a:spcBef>
              <a:spcAft>
                <a:spcPts val="0"/>
              </a:spcAft>
              <a:buNone/>
            </a:pPr>
            <a:r>
              <a:rPr lang="zh-CN"/>
              <a:t>AssociatedIrp：一个联合体结构，包含三个成员</a:t>
            </a:r>
            <a:endParaRPr/>
          </a:p>
          <a:p>
            <a:pPr indent="0" lvl="0" marL="0" rtl="0" algn="l">
              <a:spcBef>
                <a:spcPts val="1200"/>
              </a:spcBef>
              <a:spcAft>
                <a:spcPts val="0"/>
              </a:spcAft>
              <a:buNone/>
            </a:pPr>
            <a:r>
              <a:rPr lang="zh-CN"/>
              <a:t>SystemBuffer：指向一个系统分配的非分页池缓冲区，用于有缓冲的I/O操作</a:t>
            </a:r>
            <a:endParaRPr/>
          </a:p>
          <a:p>
            <a:pPr indent="0" lvl="0" marL="0" rtl="0" algn="l">
              <a:spcBef>
                <a:spcPts val="1200"/>
              </a:spcBef>
              <a:spcAft>
                <a:spcPts val="1200"/>
              </a:spcAft>
              <a:buNone/>
            </a:pPr>
            <a:r>
              <a:t/>
            </a:r>
            <a:endParaRPr/>
          </a:p>
        </p:txBody>
      </p:sp>
      <p:sp>
        <p:nvSpPr>
          <p:cNvPr id="666" name="Google Shape;666;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8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IO_STACK_LOCATION结构</a:t>
            </a:r>
            <a:endParaRPr/>
          </a:p>
        </p:txBody>
      </p:sp>
      <p:sp>
        <p:nvSpPr>
          <p:cNvPr id="672" name="Google Shape;672;p8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每个IRP都伴随着一个或多个IO_STACK_LOCATION，其主要字段结构如下：</a:t>
            </a:r>
            <a:endParaRPr/>
          </a:p>
        </p:txBody>
      </p:sp>
      <p:sp>
        <p:nvSpPr>
          <p:cNvPr id="673" name="Google Shape;67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74" name="Google Shape;674;p87"/>
          <p:cNvPicPr preferRelativeResize="0"/>
          <p:nvPr/>
        </p:nvPicPr>
        <p:blipFill>
          <a:blip r:embed="rId3">
            <a:alphaModFix/>
          </a:blip>
          <a:stretch>
            <a:fillRect/>
          </a:stretch>
        </p:blipFill>
        <p:spPr>
          <a:xfrm>
            <a:off x="1969267" y="1417400"/>
            <a:ext cx="5205466" cy="341639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IO_STACK_LOCATION结构主要成员</a:t>
            </a:r>
            <a:endParaRPr/>
          </a:p>
        </p:txBody>
      </p:sp>
      <p:sp>
        <p:nvSpPr>
          <p:cNvPr id="680" name="Google Shape;680;p8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MajorFunction：IRP主功能代码(IRP_MJ_CREATE，IRP_MJ_CLOSE等)</a:t>
            </a:r>
            <a:endParaRPr/>
          </a:p>
          <a:p>
            <a:pPr indent="-330200" lvl="0" marL="457200" rtl="0" algn="l">
              <a:spcBef>
                <a:spcPts val="0"/>
              </a:spcBef>
              <a:spcAft>
                <a:spcPts val="0"/>
              </a:spcAft>
              <a:buSzPts val="1600"/>
              <a:buChar char="●"/>
            </a:pPr>
            <a:r>
              <a:rPr lang="zh-CN"/>
              <a:t>MinorFunction：IRP次功能代码(IRP_MJ_PNP，IRP_MJ_SYSTEM_POWER等)</a:t>
            </a:r>
            <a:endParaRPr/>
          </a:p>
          <a:p>
            <a:pPr indent="-330200" lvl="0" marL="457200" rtl="0" algn="l">
              <a:spcBef>
                <a:spcPts val="0"/>
              </a:spcBef>
              <a:spcAft>
                <a:spcPts val="0"/>
              </a:spcAft>
              <a:buSzPts val="1600"/>
              <a:buChar char="●"/>
            </a:pPr>
            <a:r>
              <a:rPr lang="zh-CN"/>
              <a:t>Parameters：联合结构，每个结构适用与特定的某个操作(如IRP_MJ_READ操作，Paramaters.Read结构字段标识读操作更多信息)</a:t>
            </a:r>
            <a:endParaRPr/>
          </a:p>
          <a:p>
            <a:pPr indent="-330200" lvl="0" marL="457200" rtl="0" algn="l">
              <a:spcBef>
                <a:spcPts val="0"/>
              </a:spcBef>
              <a:spcAft>
                <a:spcPts val="0"/>
              </a:spcAft>
              <a:buSzPts val="1600"/>
              <a:buChar char="●"/>
            </a:pPr>
            <a:r>
              <a:rPr lang="zh-CN"/>
              <a:t>DeviceObject：相关联的设备对象(分发例程会传入设备对象，该字段一般不使用)</a:t>
            </a:r>
            <a:endParaRPr/>
          </a:p>
          <a:p>
            <a:pPr indent="-330200" lvl="0" marL="457200" rtl="0" algn="l">
              <a:spcBef>
                <a:spcPts val="0"/>
              </a:spcBef>
              <a:spcAft>
                <a:spcPts val="0"/>
              </a:spcAft>
              <a:buSzPts val="1600"/>
              <a:buChar char="●"/>
            </a:pPr>
            <a:r>
              <a:rPr lang="zh-CN"/>
              <a:t>FileObject：相关联的文件对象(多数时候不需要使用)</a:t>
            </a:r>
            <a:endParaRPr/>
          </a:p>
          <a:p>
            <a:pPr indent="-330200" lvl="0" marL="457200" rtl="0" algn="l">
              <a:spcBef>
                <a:spcPts val="0"/>
              </a:spcBef>
              <a:spcAft>
                <a:spcPts val="0"/>
              </a:spcAft>
              <a:buSzPts val="1600"/>
              <a:buChar char="●"/>
            </a:pPr>
            <a:r>
              <a:rPr lang="zh-CN"/>
              <a:t>CompletionRoutine：完成例程</a:t>
            </a:r>
            <a:endParaRPr/>
          </a:p>
          <a:p>
            <a:pPr indent="-330200" lvl="0" marL="457200" rtl="0" algn="l">
              <a:spcBef>
                <a:spcPts val="0"/>
              </a:spcBef>
              <a:spcAft>
                <a:spcPts val="0"/>
              </a:spcAft>
              <a:buSzPts val="1600"/>
              <a:buChar char="●"/>
            </a:pPr>
            <a:r>
              <a:rPr lang="zh-CN"/>
              <a:t>Context：传递给完成例程的参数</a:t>
            </a:r>
            <a:endParaRPr/>
          </a:p>
          <a:p>
            <a:pPr indent="0" lvl="0" marL="0" rtl="0" algn="l">
              <a:spcBef>
                <a:spcPts val="1200"/>
              </a:spcBef>
              <a:spcAft>
                <a:spcPts val="1200"/>
              </a:spcAft>
              <a:buNone/>
            </a:pPr>
            <a:r>
              <a:t/>
            </a:r>
            <a:endParaRPr/>
          </a:p>
        </p:txBody>
      </p:sp>
      <p:sp>
        <p:nvSpPr>
          <p:cNvPr id="681" name="Google Shape;681;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8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分发例程</a:t>
            </a:r>
            <a:endParaRPr/>
          </a:p>
        </p:txBody>
      </p:sp>
      <p:sp>
        <p:nvSpPr>
          <p:cNvPr id="687" name="Google Shape;687;p8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分发例程是通过DRIVER_OBJECT的主功能函数数组进行设置</a:t>
            </a:r>
            <a:endParaRPr/>
          </a:p>
          <a:p>
            <a:pPr indent="-330200" lvl="0" marL="457200" rtl="0" algn="l">
              <a:spcBef>
                <a:spcPts val="0"/>
              </a:spcBef>
              <a:spcAft>
                <a:spcPts val="0"/>
              </a:spcAft>
              <a:buSzPts val="1600"/>
              <a:buChar char="●"/>
            </a:pPr>
            <a:r>
              <a:rPr lang="zh-CN"/>
              <a:t>所有分发例程都有相同的原型，定义如下：</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zh-CN"/>
              <a:t>对于未设置的主动能函数，由I/O管理器自动返回error</a:t>
            </a:r>
            <a:endParaRPr/>
          </a:p>
        </p:txBody>
      </p:sp>
      <p:sp>
        <p:nvSpPr>
          <p:cNvPr id="688" name="Google Shape;688;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89" name="Google Shape;689;p89"/>
          <p:cNvPicPr preferRelativeResize="0"/>
          <p:nvPr/>
        </p:nvPicPr>
        <p:blipFill>
          <a:blip r:embed="rId3">
            <a:alphaModFix/>
          </a:blip>
          <a:stretch>
            <a:fillRect/>
          </a:stretch>
        </p:blipFill>
        <p:spPr>
          <a:xfrm>
            <a:off x="381000" y="1774875"/>
            <a:ext cx="8072549" cy="11365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sp>
        <p:nvSpPr>
          <p:cNvPr id="694" name="Google Shape;694;p9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完成请求</a:t>
            </a:r>
            <a:endParaRPr/>
          </a:p>
        </p:txBody>
      </p:sp>
      <p:sp>
        <p:nvSpPr>
          <p:cNvPr id="695" name="Google Shape;695;p9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一旦驱动程序决定处理IRP，它必须最终完成它，否则会导致资源泄漏</a:t>
            </a:r>
            <a:endParaRPr/>
          </a:p>
          <a:p>
            <a:pPr indent="-330200" lvl="0" marL="457200" rtl="0" algn="l">
              <a:spcBef>
                <a:spcPts val="0"/>
              </a:spcBef>
              <a:spcAft>
                <a:spcPts val="0"/>
              </a:spcAft>
              <a:buSzPts val="1600"/>
              <a:buChar char="●"/>
            </a:pPr>
            <a:r>
              <a:rPr lang="zh-CN"/>
              <a:t>完成请求操作</a:t>
            </a:r>
            <a:endParaRPr/>
          </a:p>
          <a:p>
            <a:pPr indent="-304800" lvl="1" marL="914400" rtl="0" algn="l">
              <a:spcBef>
                <a:spcPts val="0"/>
              </a:spcBef>
              <a:spcAft>
                <a:spcPts val="0"/>
              </a:spcAft>
              <a:buSzPts val="1200"/>
              <a:buChar char="○"/>
            </a:pPr>
            <a:r>
              <a:rPr lang="zh-CN"/>
              <a:t>设置请求状态和其他信息</a:t>
            </a:r>
            <a:endParaRPr/>
          </a:p>
          <a:p>
            <a:pPr indent="-304800" lvl="1" marL="914400" rtl="0" algn="l">
              <a:spcBef>
                <a:spcPts val="0"/>
              </a:spcBef>
              <a:spcAft>
                <a:spcPts val="0"/>
              </a:spcAft>
              <a:buSzPts val="1200"/>
              <a:buChar char="○"/>
            </a:pPr>
            <a:r>
              <a:rPr lang="zh-CN"/>
              <a:t>调用IoCompleteRequest接口</a:t>
            </a:r>
            <a:endParaRPr/>
          </a:p>
          <a:p>
            <a:pPr indent="-304800" lvl="1" marL="914400" rtl="0" algn="l">
              <a:spcBef>
                <a:spcPts val="0"/>
              </a:spcBef>
              <a:spcAft>
                <a:spcPts val="0"/>
              </a:spcAft>
              <a:buSzPts val="1200"/>
              <a:buChar char="○"/>
            </a:pPr>
            <a:r>
              <a:rPr lang="zh-CN"/>
              <a:t>如果完成是在分发例程中实现，则例程必须返回与IRP中相同的状态</a:t>
            </a:r>
            <a:endParaRPr/>
          </a:p>
          <a:p>
            <a:pPr indent="-330200" lvl="0" marL="457200" marR="0" rtl="0" algn="l">
              <a:lnSpc>
                <a:spcPct val="115000"/>
              </a:lnSpc>
              <a:spcBef>
                <a:spcPts val="0"/>
              </a:spcBef>
              <a:spcAft>
                <a:spcPts val="0"/>
              </a:spcAft>
              <a:buSzPts val="1600"/>
              <a:buChar char="●"/>
            </a:pPr>
            <a:r>
              <a:rPr lang="zh-CN"/>
              <a:t>IoCompleteRequest接受两个参数</a:t>
            </a:r>
            <a:endParaRPr/>
          </a:p>
          <a:p>
            <a:pPr indent="-304800" lvl="1" marL="914400" marR="0" rtl="0" algn="l">
              <a:lnSpc>
                <a:spcPct val="115000"/>
              </a:lnSpc>
              <a:spcBef>
                <a:spcPts val="0"/>
              </a:spcBef>
              <a:spcAft>
                <a:spcPts val="0"/>
              </a:spcAft>
              <a:buSzPts val="1200"/>
              <a:buChar char="○"/>
            </a:pPr>
            <a:r>
              <a:rPr lang="zh-CN"/>
              <a:t>IRP</a:t>
            </a:r>
            <a:r>
              <a:rPr lang="zh-CN" sz="1200"/>
              <a:t>自</a:t>
            </a:r>
            <a:r>
              <a:rPr lang="zh-CN"/>
              <a:t>身</a:t>
            </a:r>
            <a:endParaRPr/>
          </a:p>
          <a:p>
            <a:pPr indent="-304800" lvl="1" marL="914400" marR="0" rtl="0" algn="l">
              <a:lnSpc>
                <a:spcPct val="115000"/>
              </a:lnSpc>
              <a:spcBef>
                <a:spcPts val="0"/>
              </a:spcBef>
              <a:spcAft>
                <a:spcPts val="0"/>
              </a:spcAft>
              <a:buSzPts val="1200"/>
              <a:buChar char="○"/>
            </a:pPr>
            <a:r>
              <a:rPr lang="zh-CN"/>
              <a:t>临时增加原线程的优先级(发起请求的线程)，一般不做修改(IO_NO_INCREMENT)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696" name="Google Shape;696;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697" name="Google Shape;697;p90"/>
          <p:cNvPicPr preferRelativeResize="0"/>
          <p:nvPr/>
        </p:nvPicPr>
        <p:blipFill>
          <a:blip r:embed="rId3">
            <a:alphaModFix/>
          </a:blip>
          <a:stretch>
            <a:fillRect/>
          </a:stretch>
        </p:blipFill>
        <p:spPr>
          <a:xfrm>
            <a:off x="719125" y="3173338"/>
            <a:ext cx="7705725" cy="1362075"/>
          </a:xfrm>
          <a:prstGeom prst="rect">
            <a:avLst/>
          </a:prstGeom>
          <a:noFill/>
          <a:ln>
            <a:noFill/>
          </a:ln>
        </p:spPr>
      </p:pic>
      <p:sp>
        <p:nvSpPr>
          <p:cNvPr id="698" name="Google Shape;698;p90"/>
          <p:cNvSpPr txBox="1"/>
          <p:nvPr/>
        </p:nvSpPr>
        <p:spPr>
          <a:xfrm>
            <a:off x="642925" y="4466725"/>
            <a:ext cx="70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a:solidFill>
                  <a:schemeClr val="accent2"/>
                </a:solidFill>
                <a:latin typeface="Inter"/>
                <a:ea typeface="Inter"/>
                <a:cs typeface="Inter"/>
                <a:sym typeface="Inter"/>
              </a:rPr>
              <a:t>注意：分发例程返回值不能设置为：return Irp-&gt;IoStatus.Status</a:t>
            </a:r>
            <a:endParaRPr>
              <a:solidFill>
                <a:schemeClr val="accent2"/>
              </a:solidFill>
              <a:latin typeface="Inter"/>
              <a:ea typeface="Inter"/>
              <a:cs typeface="Inter"/>
              <a:sym typeface="Int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访问用户缓冲区</a:t>
            </a:r>
            <a:endParaRPr/>
          </a:p>
        </p:txBody>
      </p:sp>
      <p:sp>
        <p:nvSpPr>
          <p:cNvPr id="704" name="Google Shape;704;p9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指定的分发例程首先看到IRP</a:t>
            </a:r>
            <a:endParaRPr/>
          </a:p>
          <a:p>
            <a:pPr indent="-330200" lvl="0" marL="457200" rtl="0" algn="l">
              <a:spcBef>
                <a:spcPts val="0"/>
              </a:spcBef>
              <a:spcAft>
                <a:spcPts val="0"/>
              </a:spcAft>
              <a:buSzPts val="1600"/>
              <a:buChar char="●"/>
            </a:pPr>
            <a:r>
              <a:rPr lang="zh-CN"/>
              <a:t>一些分发例程接受客户程序提供的缓冲区</a:t>
            </a:r>
            <a:endParaRPr/>
          </a:p>
          <a:p>
            <a:pPr indent="-304800" lvl="1" marL="914400" rtl="0" algn="l">
              <a:spcBef>
                <a:spcPts val="0"/>
              </a:spcBef>
              <a:spcAft>
                <a:spcPts val="0"/>
              </a:spcAft>
              <a:buSzPts val="1200"/>
              <a:buChar char="○"/>
            </a:pPr>
            <a:r>
              <a:rPr lang="zh-CN"/>
              <a:t>IRP_MJ_READ</a:t>
            </a:r>
            <a:endParaRPr/>
          </a:p>
          <a:p>
            <a:pPr indent="-304800" lvl="1" marL="914400" rtl="0" algn="l">
              <a:spcBef>
                <a:spcPts val="0"/>
              </a:spcBef>
              <a:spcAft>
                <a:spcPts val="0"/>
              </a:spcAft>
              <a:buSzPts val="1200"/>
              <a:buChar char="○"/>
            </a:pPr>
            <a:r>
              <a:rPr lang="zh-CN"/>
              <a:t>IRP_MJ_WRITE</a:t>
            </a:r>
            <a:endParaRPr/>
          </a:p>
          <a:p>
            <a:pPr indent="-304800" lvl="1" marL="914400" rtl="0" algn="l">
              <a:spcBef>
                <a:spcPts val="0"/>
              </a:spcBef>
              <a:spcAft>
                <a:spcPts val="0"/>
              </a:spcAft>
              <a:buSzPts val="1200"/>
              <a:buChar char="○"/>
            </a:pPr>
            <a:r>
              <a:rPr lang="zh-CN"/>
              <a:t>IRP_MJ_DEVICE_CONTROL</a:t>
            </a:r>
            <a:endParaRPr/>
          </a:p>
          <a:p>
            <a:pPr indent="-330200" lvl="0" marL="457200" rtl="0" algn="l">
              <a:spcBef>
                <a:spcPts val="0"/>
              </a:spcBef>
              <a:spcAft>
                <a:spcPts val="0"/>
              </a:spcAft>
              <a:buSzPts val="1600"/>
              <a:buChar char="●"/>
            </a:pPr>
            <a:r>
              <a:rPr lang="zh-CN"/>
              <a:t>分发例程在IRQL 0和请求线程上下文中被调用</a:t>
            </a:r>
            <a:endParaRPr/>
          </a:p>
          <a:p>
            <a:pPr indent="-330200" lvl="0" marL="457200" rtl="0" algn="l">
              <a:spcBef>
                <a:spcPts val="0"/>
              </a:spcBef>
              <a:spcAft>
                <a:spcPts val="0"/>
              </a:spcAft>
              <a:buSzPts val="1600"/>
              <a:buChar char="●"/>
            </a:pPr>
            <a:r>
              <a:rPr lang="zh-CN"/>
              <a:t>线程请求上下文中直接访问用户缓冲区不安全</a:t>
            </a:r>
            <a:endParaRPr/>
          </a:p>
          <a:p>
            <a:pPr indent="-304800" lvl="1" marL="914400" rtl="0" algn="l">
              <a:spcBef>
                <a:spcPts val="0"/>
              </a:spcBef>
              <a:spcAft>
                <a:spcPts val="0"/>
              </a:spcAft>
              <a:buSzPts val="1200"/>
              <a:buChar char="○"/>
            </a:pPr>
            <a:r>
              <a:rPr lang="zh-CN"/>
              <a:t>客户进程中另一个线程有可能提前释放传入的缓冲区，会导致访问违例</a:t>
            </a:r>
            <a:endParaRPr/>
          </a:p>
        </p:txBody>
      </p:sp>
      <p:sp>
        <p:nvSpPr>
          <p:cNvPr id="705" name="Google Shape;705;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访问用户缓冲区</a:t>
            </a:r>
            <a:endParaRPr/>
          </a:p>
        </p:txBody>
      </p:sp>
      <p:sp>
        <p:nvSpPr>
          <p:cNvPr id="711" name="Google Shape;711;p9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内核提供了三种安全访问用户缓冲区的途径</a:t>
            </a:r>
            <a:endParaRPr/>
          </a:p>
          <a:p>
            <a:pPr indent="-330200" lvl="0" marL="457200" rtl="0" algn="l">
              <a:spcBef>
                <a:spcPts val="1200"/>
              </a:spcBef>
              <a:spcAft>
                <a:spcPts val="0"/>
              </a:spcAft>
              <a:buSzPts val="1600"/>
              <a:buChar char="●"/>
            </a:pPr>
            <a:r>
              <a:rPr lang="zh-CN"/>
              <a:t>缓冲I/O（Buffered I/O）</a:t>
            </a:r>
            <a:endParaRPr/>
          </a:p>
          <a:p>
            <a:pPr indent="-304800" lvl="1" marL="914400" rtl="0" algn="l">
              <a:spcBef>
                <a:spcPts val="0"/>
              </a:spcBef>
              <a:spcAft>
                <a:spcPts val="0"/>
              </a:spcAft>
              <a:buSzPts val="1200"/>
              <a:buChar char="○"/>
            </a:pPr>
            <a:r>
              <a:rPr lang="zh-CN"/>
              <a:t>系统分配一个跟用户缓冲区同样大小的缓冲区保存传输数据</a:t>
            </a:r>
            <a:endParaRPr/>
          </a:p>
          <a:p>
            <a:pPr indent="-304800" lvl="1" marL="914400" rtl="0" algn="l">
              <a:spcBef>
                <a:spcPts val="0"/>
              </a:spcBef>
              <a:spcAft>
                <a:spcPts val="0"/>
              </a:spcAft>
              <a:buSzPts val="1200"/>
              <a:buChar char="○"/>
            </a:pPr>
            <a:r>
              <a:rPr lang="zh-CN"/>
              <a:t>I/O管理器负责所有初始化工作(缓存分配，数据拷贝等)</a:t>
            </a:r>
            <a:endParaRPr/>
          </a:p>
          <a:p>
            <a:pPr indent="-330200" lvl="0" marL="457200" rtl="0" algn="l">
              <a:spcBef>
                <a:spcPts val="0"/>
              </a:spcBef>
              <a:spcAft>
                <a:spcPts val="0"/>
              </a:spcAft>
              <a:buSzPts val="1600"/>
              <a:buChar char="●"/>
            </a:pPr>
            <a:r>
              <a:rPr lang="zh-CN"/>
              <a:t>直接I/O（Direct I/O）</a:t>
            </a:r>
            <a:endParaRPr/>
          </a:p>
          <a:p>
            <a:pPr indent="-304800" lvl="1" marL="914400" rtl="0" algn="l">
              <a:spcBef>
                <a:spcPts val="0"/>
              </a:spcBef>
              <a:spcAft>
                <a:spcPts val="0"/>
              </a:spcAft>
              <a:buSzPts val="1200"/>
              <a:buChar char="○"/>
            </a:pPr>
            <a:r>
              <a:rPr lang="zh-CN"/>
              <a:t>系统通过地址映射访问用户空间对应物理内存</a:t>
            </a:r>
            <a:endParaRPr/>
          </a:p>
          <a:p>
            <a:pPr indent="-304800" lvl="1" marL="914400" rtl="0" algn="l">
              <a:spcBef>
                <a:spcPts val="0"/>
              </a:spcBef>
              <a:spcAft>
                <a:spcPts val="0"/>
              </a:spcAft>
              <a:buSzPts val="1200"/>
              <a:buChar char="○"/>
            </a:pPr>
            <a:r>
              <a:rPr lang="zh-CN"/>
              <a:t>I/O管理器负责大部分初始化工作</a:t>
            </a:r>
            <a:endParaRPr/>
          </a:p>
          <a:p>
            <a:pPr indent="-330200" lvl="0" marL="457200" rtl="0" algn="l">
              <a:spcBef>
                <a:spcPts val="0"/>
              </a:spcBef>
              <a:spcAft>
                <a:spcPts val="0"/>
              </a:spcAft>
              <a:buSzPts val="1600"/>
              <a:buChar char="●"/>
            </a:pPr>
            <a:r>
              <a:rPr lang="zh-CN"/>
              <a:t>无I/O</a:t>
            </a:r>
            <a:r>
              <a:rPr lang="zh-CN"/>
              <a:t>（</a:t>
            </a:r>
            <a:r>
              <a:rPr lang="zh-CN"/>
              <a:t>Neither I/O</a:t>
            </a:r>
            <a:r>
              <a:rPr lang="zh-CN"/>
              <a:t>）</a:t>
            </a:r>
            <a:endParaRPr/>
          </a:p>
          <a:p>
            <a:pPr indent="-304800" lvl="1" marL="914400" rtl="0" algn="l">
              <a:spcBef>
                <a:spcPts val="0"/>
              </a:spcBef>
              <a:spcAft>
                <a:spcPts val="0"/>
              </a:spcAft>
              <a:buSzPts val="1200"/>
              <a:buChar char="○"/>
            </a:pPr>
            <a:r>
              <a:rPr lang="zh-CN"/>
              <a:t>I/O管理器不作任何帮助</a:t>
            </a:r>
            <a:endParaRPr/>
          </a:p>
        </p:txBody>
      </p:sp>
      <p:sp>
        <p:nvSpPr>
          <p:cNvPr id="712" name="Google Shape;712;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缓冲I/O</a:t>
            </a:r>
            <a:endParaRPr/>
          </a:p>
        </p:txBody>
      </p:sp>
      <p:sp>
        <p:nvSpPr>
          <p:cNvPr id="718" name="Google Shape;718;p9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为了支持缓冲I/O操作，设备对象必须设置缓冲I/O的标志</a:t>
            </a:r>
            <a:endParaRPr/>
          </a:p>
          <a:p>
            <a:pPr indent="-330200" lvl="0" marL="457200" rtl="0" algn="l">
              <a:spcBef>
                <a:spcPts val="1200"/>
              </a:spcBef>
              <a:spcAft>
                <a:spcPts val="0"/>
              </a:spcAft>
              <a:buSzPts val="1600"/>
              <a:buChar char="●"/>
            </a:pPr>
            <a:r>
              <a:rPr lang="zh-CN"/>
              <a:t>设备对象(DEVICE_OBJECT)创建之后设置</a:t>
            </a:r>
            <a:endParaRPr/>
          </a:p>
          <a:p>
            <a:pPr indent="-330200" lvl="0" marL="457200" rtl="0" algn="l">
              <a:spcBef>
                <a:spcPts val="0"/>
              </a:spcBef>
              <a:spcAft>
                <a:spcPts val="0"/>
              </a:spcAft>
              <a:buSzPts val="1600"/>
              <a:buChar char="●"/>
            </a:pPr>
            <a:r>
              <a:rPr lang="zh-CN"/>
              <a:t>只针对IRP_MJ_READ和IRP_MJ_WRITE有效</a:t>
            </a:r>
            <a:endParaRPr/>
          </a:p>
          <a:p>
            <a:pPr indent="-330200" lvl="0" marL="457200" rtl="0" algn="l">
              <a:spcBef>
                <a:spcPts val="0"/>
              </a:spcBef>
              <a:spcAft>
                <a:spcPts val="0"/>
              </a:spcAft>
              <a:buSzPts val="1600"/>
              <a:buChar char="●"/>
            </a:pPr>
            <a:r>
              <a:rPr lang="zh-CN"/>
              <a:t>对于IRP_MJ_DEVICE_CONTROL操作需另行设置</a:t>
            </a:r>
            <a:endParaRPr/>
          </a:p>
          <a:p>
            <a:pPr indent="0" lvl="0" marL="0" rtl="0" algn="l">
              <a:spcBef>
                <a:spcPts val="1200"/>
              </a:spcBef>
              <a:spcAft>
                <a:spcPts val="1200"/>
              </a:spcAft>
              <a:buNone/>
            </a:pPr>
            <a:r>
              <a:t/>
            </a:r>
            <a:endParaRPr/>
          </a:p>
        </p:txBody>
      </p:sp>
      <p:sp>
        <p:nvSpPr>
          <p:cNvPr id="719" name="Google Shape;719;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20" name="Google Shape;720;p93"/>
          <p:cNvPicPr preferRelativeResize="0"/>
          <p:nvPr/>
        </p:nvPicPr>
        <p:blipFill>
          <a:blip r:embed="rId3">
            <a:alphaModFix/>
          </a:blip>
          <a:stretch>
            <a:fillRect/>
          </a:stretch>
        </p:blipFill>
        <p:spPr>
          <a:xfrm>
            <a:off x="368998" y="2604000"/>
            <a:ext cx="8421851" cy="393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9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缓冲I/O</a:t>
            </a:r>
            <a:endParaRPr/>
          </a:p>
        </p:txBody>
      </p:sp>
      <p:sp>
        <p:nvSpPr>
          <p:cNvPr id="726" name="Google Shape;726;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27" name="Google Shape;727;p94"/>
          <p:cNvPicPr preferRelativeResize="0"/>
          <p:nvPr/>
        </p:nvPicPr>
        <p:blipFill>
          <a:blip r:embed="rId3">
            <a:alphaModFix/>
          </a:blip>
          <a:stretch>
            <a:fillRect/>
          </a:stretch>
        </p:blipFill>
        <p:spPr>
          <a:xfrm>
            <a:off x="885350" y="868200"/>
            <a:ext cx="2951999" cy="1591200"/>
          </a:xfrm>
          <a:prstGeom prst="rect">
            <a:avLst/>
          </a:prstGeom>
          <a:noFill/>
          <a:ln>
            <a:noFill/>
          </a:ln>
          <a:effectLst>
            <a:outerShdw blurRad="57150" rotWithShape="0" algn="bl" dir="5400000" dist="19050">
              <a:srgbClr val="000000">
                <a:alpha val="50000"/>
              </a:srgbClr>
            </a:outerShdw>
          </a:effectLst>
        </p:spPr>
      </p:pic>
      <p:pic>
        <p:nvPicPr>
          <p:cNvPr id="728" name="Google Shape;728;p94"/>
          <p:cNvPicPr preferRelativeResize="0"/>
          <p:nvPr/>
        </p:nvPicPr>
        <p:blipFill>
          <a:blip r:embed="rId4">
            <a:alphaModFix/>
          </a:blip>
          <a:stretch>
            <a:fillRect/>
          </a:stretch>
        </p:blipFill>
        <p:spPr>
          <a:xfrm>
            <a:off x="4884300" y="868201"/>
            <a:ext cx="2952001" cy="1591200"/>
          </a:xfrm>
          <a:prstGeom prst="rect">
            <a:avLst/>
          </a:prstGeom>
          <a:noFill/>
          <a:ln>
            <a:noFill/>
          </a:ln>
          <a:effectLst>
            <a:outerShdw blurRad="57150" rotWithShape="0" algn="bl" dir="5400000" dist="19050">
              <a:srgbClr val="000000">
                <a:alpha val="50000"/>
              </a:srgbClr>
            </a:outerShdw>
          </a:effectLst>
        </p:spPr>
      </p:pic>
      <p:pic>
        <p:nvPicPr>
          <p:cNvPr id="729" name="Google Shape;729;p94"/>
          <p:cNvPicPr preferRelativeResize="0"/>
          <p:nvPr/>
        </p:nvPicPr>
        <p:blipFill>
          <a:blip r:embed="rId5">
            <a:alphaModFix/>
          </a:blip>
          <a:stretch>
            <a:fillRect/>
          </a:stretch>
        </p:blipFill>
        <p:spPr>
          <a:xfrm>
            <a:off x="202350" y="2894450"/>
            <a:ext cx="2953274" cy="1589625"/>
          </a:xfrm>
          <a:prstGeom prst="rect">
            <a:avLst/>
          </a:prstGeom>
          <a:noFill/>
          <a:ln>
            <a:noFill/>
          </a:ln>
          <a:effectLst>
            <a:outerShdw blurRad="57150" rotWithShape="0" algn="bl" dir="5400000" dist="19050">
              <a:srgbClr val="000000">
                <a:alpha val="50000"/>
              </a:srgbClr>
            </a:outerShdw>
          </a:effectLst>
        </p:spPr>
      </p:pic>
      <p:pic>
        <p:nvPicPr>
          <p:cNvPr id="730" name="Google Shape;730;p94"/>
          <p:cNvPicPr preferRelativeResize="0"/>
          <p:nvPr/>
        </p:nvPicPr>
        <p:blipFill>
          <a:blip r:embed="rId6">
            <a:alphaModFix/>
          </a:blip>
          <a:stretch>
            <a:fillRect/>
          </a:stretch>
        </p:blipFill>
        <p:spPr>
          <a:xfrm>
            <a:off x="3392599" y="2894450"/>
            <a:ext cx="2730676" cy="1589624"/>
          </a:xfrm>
          <a:prstGeom prst="rect">
            <a:avLst/>
          </a:prstGeom>
          <a:noFill/>
          <a:ln>
            <a:noFill/>
          </a:ln>
          <a:effectLst>
            <a:outerShdw blurRad="57150" rotWithShape="0" algn="bl" dir="5400000" dist="19050">
              <a:srgbClr val="000000">
                <a:alpha val="50000"/>
              </a:srgbClr>
            </a:outerShdw>
          </a:effectLst>
        </p:spPr>
      </p:pic>
      <p:pic>
        <p:nvPicPr>
          <p:cNvPr id="731" name="Google Shape;731;p94"/>
          <p:cNvPicPr preferRelativeResize="0"/>
          <p:nvPr/>
        </p:nvPicPr>
        <p:blipFill>
          <a:blip r:embed="rId7">
            <a:alphaModFix/>
          </a:blip>
          <a:stretch>
            <a:fillRect/>
          </a:stretch>
        </p:blipFill>
        <p:spPr>
          <a:xfrm>
            <a:off x="6360250" y="2894450"/>
            <a:ext cx="2581400" cy="1589624"/>
          </a:xfrm>
          <a:prstGeom prst="rect">
            <a:avLst/>
          </a:prstGeom>
          <a:noFill/>
          <a:ln>
            <a:noFill/>
          </a:ln>
          <a:effectLst>
            <a:outerShdw blurRad="57150" rotWithShape="0" algn="bl" dir="5400000" dist="19050">
              <a:srgbClr val="000000">
                <a:alpha val="50000"/>
              </a:srgbClr>
            </a:outerShdw>
          </a:effectLst>
        </p:spPr>
      </p:pic>
      <p:sp>
        <p:nvSpPr>
          <p:cNvPr id="732" name="Google Shape;732;p94"/>
          <p:cNvSpPr txBox="1"/>
          <p:nvPr/>
        </p:nvSpPr>
        <p:spPr>
          <a:xfrm>
            <a:off x="1780250" y="2414611"/>
            <a:ext cx="1162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1.初始状态</a:t>
            </a:r>
            <a:endParaRPr>
              <a:latin typeface="Inter"/>
              <a:ea typeface="Inter"/>
              <a:cs typeface="Inter"/>
              <a:sym typeface="Inter"/>
            </a:endParaRPr>
          </a:p>
        </p:txBody>
      </p:sp>
      <p:sp>
        <p:nvSpPr>
          <p:cNvPr id="733" name="Google Shape;733;p94"/>
          <p:cNvSpPr txBox="1"/>
          <p:nvPr/>
        </p:nvSpPr>
        <p:spPr>
          <a:xfrm>
            <a:off x="5779200" y="2414600"/>
            <a:ext cx="1484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2.分配系统缓冲</a:t>
            </a:r>
            <a:endParaRPr>
              <a:latin typeface="Inter"/>
              <a:ea typeface="Inter"/>
              <a:cs typeface="Inter"/>
              <a:sym typeface="Inter"/>
            </a:endParaRPr>
          </a:p>
        </p:txBody>
      </p:sp>
      <p:sp>
        <p:nvSpPr>
          <p:cNvPr id="734" name="Google Shape;734;p94"/>
          <p:cNvSpPr txBox="1"/>
          <p:nvPr/>
        </p:nvSpPr>
        <p:spPr>
          <a:xfrm>
            <a:off x="916550" y="4425300"/>
            <a:ext cx="168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3.访问系统缓冲区</a:t>
            </a:r>
            <a:endParaRPr>
              <a:latin typeface="Inter"/>
              <a:ea typeface="Inter"/>
              <a:cs typeface="Inter"/>
              <a:sym typeface="Inter"/>
            </a:endParaRPr>
          </a:p>
        </p:txBody>
      </p:sp>
      <p:sp>
        <p:nvSpPr>
          <p:cNvPr id="735" name="Google Shape;735;p94"/>
          <p:cNvSpPr txBox="1"/>
          <p:nvPr/>
        </p:nvSpPr>
        <p:spPr>
          <a:xfrm>
            <a:off x="3467188" y="4425300"/>
            <a:ext cx="258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4.完成IRP并复制结果(读操作)</a:t>
            </a:r>
            <a:endParaRPr>
              <a:latin typeface="Inter"/>
              <a:ea typeface="Inter"/>
              <a:cs typeface="Inter"/>
              <a:sym typeface="Inter"/>
            </a:endParaRPr>
          </a:p>
        </p:txBody>
      </p:sp>
      <p:sp>
        <p:nvSpPr>
          <p:cNvPr id="736" name="Google Shape;736;p94"/>
          <p:cNvSpPr txBox="1"/>
          <p:nvPr/>
        </p:nvSpPr>
        <p:spPr>
          <a:xfrm>
            <a:off x="6360238" y="4425300"/>
            <a:ext cx="2581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5.最终状态释放系统缓冲区</a:t>
            </a:r>
            <a:endParaRPr>
              <a:latin typeface="Inter"/>
              <a:ea typeface="Inter"/>
              <a:cs typeface="Inter"/>
              <a:sym typeface="Inte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9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I/O</a:t>
            </a:r>
            <a:r>
              <a:rPr lang="zh-CN"/>
              <a:t>管理器操作缓冲I/O</a:t>
            </a:r>
            <a:endParaRPr/>
          </a:p>
        </p:txBody>
      </p:sp>
      <p:sp>
        <p:nvSpPr>
          <p:cNvPr id="742" name="Google Shape;742;p9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NtReadFile，NtWriteFile</a:t>
            </a:r>
            <a:endParaRPr/>
          </a:p>
          <a:p>
            <a:pPr indent="-304800" lvl="1" marL="914400" rtl="0" algn="l">
              <a:spcBef>
                <a:spcPts val="0"/>
              </a:spcBef>
              <a:spcAft>
                <a:spcPts val="0"/>
              </a:spcAft>
              <a:buSzPts val="1200"/>
              <a:buChar char="○"/>
            </a:pPr>
            <a:r>
              <a:rPr lang="zh-CN"/>
              <a:t>探测用户缓冲可访问性</a:t>
            </a:r>
            <a:endParaRPr/>
          </a:p>
          <a:p>
            <a:pPr indent="-304800" lvl="1" marL="914400" rtl="0" algn="l">
              <a:spcBef>
                <a:spcPts val="0"/>
              </a:spcBef>
              <a:spcAft>
                <a:spcPts val="0"/>
              </a:spcAft>
              <a:buSzPts val="1200"/>
              <a:buChar char="○"/>
            </a:pPr>
            <a:r>
              <a:rPr lang="zh-CN"/>
              <a:t>从非分页内存池中分配和用户缓冲区大小一样的系统缓冲区</a:t>
            </a:r>
            <a:endParaRPr/>
          </a:p>
          <a:p>
            <a:pPr indent="-304800" lvl="1" marL="914400" rtl="0" algn="l">
              <a:spcBef>
                <a:spcPts val="0"/>
              </a:spcBef>
              <a:spcAft>
                <a:spcPts val="0"/>
              </a:spcAft>
              <a:buSzPts val="1200"/>
              <a:buChar char="○"/>
            </a:pPr>
            <a:r>
              <a:rPr lang="zh-CN"/>
              <a:t>系统缓冲区指针保存在</a:t>
            </a:r>
            <a:r>
              <a:rPr lang="zh-CN">
                <a:solidFill>
                  <a:schemeClr val="accent2"/>
                </a:solidFill>
              </a:rPr>
              <a:t>AssociatedIrp-&gt;SystemBuffer</a:t>
            </a:r>
            <a:r>
              <a:rPr lang="zh-CN"/>
              <a:t>中</a:t>
            </a:r>
            <a:endParaRPr/>
          </a:p>
          <a:p>
            <a:pPr indent="-304800" lvl="1" marL="914400" rtl="0" algn="l">
              <a:spcBef>
                <a:spcPts val="0"/>
              </a:spcBef>
              <a:spcAft>
                <a:spcPts val="0"/>
              </a:spcAft>
              <a:buSzPts val="1200"/>
              <a:buChar char="○"/>
            </a:pPr>
            <a:r>
              <a:rPr lang="zh-CN"/>
              <a:t>系统缓冲区大小保存在当前I/O栈位置得</a:t>
            </a:r>
            <a:r>
              <a:rPr lang="zh-CN">
                <a:solidFill>
                  <a:schemeClr val="accent2"/>
                </a:solidFill>
              </a:rPr>
              <a:t>Parameters.(Read/Write).Length</a:t>
            </a:r>
            <a:r>
              <a:rPr lang="zh-CN"/>
              <a:t>中</a:t>
            </a:r>
            <a:endParaRPr/>
          </a:p>
          <a:p>
            <a:pPr indent="-330200" lvl="0" marL="457200" marR="0" rtl="0" algn="l">
              <a:lnSpc>
                <a:spcPct val="115000"/>
              </a:lnSpc>
              <a:spcBef>
                <a:spcPts val="0"/>
              </a:spcBef>
              <a:spcAft>
                <a:spcPts val="0"/>
              </a:spcAft>
              <a:buSzPts val="1600"/>
              <a:buChar char="●"/>
            </a:pPr>
            <a:r>
              <a:rPr lang="zh-CN"/>
              <a:t>请求完成</a:t>
            </a:r>
            <a:endParaRPr/>
          </a:p>
          <a:p>
            <a:pPr indent="-304800" lvl="1" marL="914400" marR="0" rtl="0" algn="l">
              <a:lnSpc>
                <a:spcPct val="115000"/>
              </a:lnSpc>
              <a:spcBef>
                <a:spcPts val="0"/>
              </a:spcBef>
              <a:spcAft>
                <a:spcPts val="0"/>
              </a:spcAft>
              <a:buSzPts val="1200"/>
              <a:buChar char="○"/>
            </a:pPr>
            <a:r>
              <a:rPr lang="zh-CN"/>
              <a:t>对于读</a:t>
            </a:r>
            <a:r>
              <a:rPr lang="zh-CN" sz="1200"/>
              <a:t>操</a:t>
            </a:r>
            <a:r>
              <a:rPr lang="zh-CN"/>
              <a:t>作：拷贝系统缓冲区数据至用户缓冲区</a:t>
            </a:r>
            <a:endParaRPr/>
          </a:p>
          <a:p>
            <a:pPr indent="-304800" lvl="1" marL="914400" marR="0" rtl="0" algn="l">
              <a:lnSpc>
                <a:spcPct val="115000"/>
              </a:lnSpc>
              <a:spcBef>
                <a:spcPts val="0"/>
              </a:spcBef>
              <a:spcAft>
                <a:spcPts val="0"/>
              </a:spcAft>
              <a:buSzPts val="1200"/>
              <a:buChar char="○"/>
            </a:pPr>
            <a:r>
              <a:rPr lang="zh-CN"/>
              <a:t>拷贝大小依</a:t>
            </a:r>
            <a:r>
              <a:rPr lang="zh-CN" sz="1200"/>
              <a:t>赖于IRP的</a:t>
            </a:r>
            <a:r>
              <a:rPr lang="zh-CN" sz="1200">
                <a:solidFill>
                  <a:schemeClr val="accent2"/>
                </a:solidFill>
              </a:rPr>
              <a:t>IoStatus.Information</a:t>
            </a:r>
            <a:r>
              <a:rPr lang="zh-CN" sz="1200"/>
              <a:t>字段</a:t>
            </a:r>
            <a:endParaRPr sz="1200"/>
          </a:p>
          <a:p>
            <a:pPr indent="-304800" lvl="1" marL="914400" marR="0" rtl="0" algn="l">
              <a:lnSpc>
                <a:spcPct val="115000"/>
              </a:lnSpc>
              <a:spcBef>
                <a:spcPts val="0"/>
              </a:spcBef>
              <a:spcAft>
                <a:spcPts val="0"/>
              </a:spcAft>
              <a:buSzPts val="1200"/>
              <a:buChar char="○"/>
            </a:pPr>
            <a:r>
              <a:rPr lang="zh-CN" sz="1200"/>
              <a:t>释放系统缓冲</a:t>
            </a:r>
            <a:r>
              <a:rPr lang="zh-CN"/>
              <a:t>区</a:t>
            </a:r>
            <a:endParaRPr/>
          </a:p>
          <a:p>
            <a:pPr indent="0" lvl="0" marL="0" rtl="0" algn="l">
              <a:spcBef>
                <a:spcPts val="1200"/>
              </a:spcBef>
              <a:spcAft>
                <a:spcPts val="1200"/>
              </a:spcAft>
              <a:buNone/>
            </a:pPr>
            <a:r>
              <a:t/>
            </a:r>
            <a:endParaRPr/>
          </a:p>
        </p:txBody>
      </p:sp>
      <p:sp>
        <p:nvSpPr>
          <p:cNvPr id="743" name="Google Shape;743;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虚拟内存</a:t>
            </a:r>
            <a:r>
              <a:rPr lang="zh-CN"/>
              <a:t>映射</a:t>
            </a:r>
            <a:endParaRPr/>
          </a:p>
          <a:p>
            <a:pPr indent="0" lvl="0" marL="0" rtl="0" algn="l">
              <a:spcBef>
                <a:spcPts val="0"/>
              </a:spcBef>
              <a:spcAft>
                <a:spcPts val="0"/>
              </a:spcAft>
              <a:buNone/>
            </a:pPr>
            <a:r>
              <a:t/>
            </a:r>
            <a:endParaRPr/>
          </a:p>
        </p:txBody>
      </p:sp>
      <p:sp>
        <p:nvSpPr>
          <p:cNvPr id="136" name="Google Shape;13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37" name="Google Shape;137;p24"/>
          <p:cNvSpPr/>
          <p:nvPr/>
        </p:nvSpPr>
        <p:spPr>
          <a:xfrm>
            <a:off x="987938" y="1154625"/>
            <a:ext cx="1554900" cy="20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4"/>
          <p:cNvSpPr/>
          <p:nvPr/>
        </p:nvSpPr>
        <p:spPr>
          <a:xfrm>
            <a:off x="4069750" y="4145275"/>
            <a:ext cx="1169400" cy="609900"/>
          </a:xfrm>
          <a:prstGeom prst="can">
            <a:avLst>
              <a:gd fmla="val 25000"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chemeClr val="lt1"/>
                </a:solidFill>
              </a:rPr>
              <a:t>磁盘</a:t>
            </a:r>
            <a:endParaRPr>
              <a:solidFill>
                <a:schemeClr val="lt1"/>
              </a:solidFill>
            </a:endParaRPr>
          </a:p>
        </p:txBody>
      </p:sp>
      <p:sp>
        <p:nvSpPr>
          <p:cNvPr id="139" name="Google Shape;139;p24"/>
          <p:cNvSpPr/>
          <p:nvPr/>
        </p:nvSpPr>
        <p:spPr>
          <a:xfrm>
            <a:off x="987938" y="1154625"/>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4"/>
          <p:cNvSpPr/>
          <p:nvPr/>
        </p:nvSpPr>
        <p:spPr>
          <a:xfrm>
            <a:off x="987938" y="1360135"/>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4"/>
          <p:cNvSpPr/>
          <p:nvPr/>
        </p:nvSpPr>
        <p:spPr>
          <a:xfrm>
            <a:off x="987938" y="1565646"/>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4"/>
          <p:cNvSpPr/>
          <p:nvPr/>
        </p:nvSpPr>
        <p:spPr>
          <a:xfrm>
            <a:off x="987938" y="1771156"/>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4"/>
          <p:cNvSpPr/>
          <p:nvPr/>
        </p:nvSpPr>
        <p:spPr>
          <a:xfrm>
            <a:off x="987938" y="1976667"/>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4"/>
          <p:cNvSpPr/>
          <p:nvPr/>
        </p:nvSpPr>
        <p:spPr>
          <a:xfrm>
            <a:off x="987938" y="2182177"/>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4"/>
          <p:cNvSpPr/>
          <p:nvPr/>
        </p:nvSpPr>
        <p:spPr>
          <a:xfrm>
            <a:off x="987938" y="2387688"/>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4"/>
          <p:cNvSpPr/>
          <p:nvPr/>
        </p:nvSpPr>
        <p:spPr>
          <a:xfrm>
            <a:off x="987938" y="2593198"/>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4"/>
          <p:cNvSpPr/>
          <p:nvPr/>
        </p:nvSpPr>
        <p:spPr>
          <a:xfrm>
            <a:off x="987938" y="2798708"/>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4"/>
          <p:cNvSpPr/>
          <p:nvPr/>
        </p:nvSpPr>
        <p:spPr>
          <a:xfrm>
            <a:off x="987938" y="3004219"/>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4"/>
          <p:cNvSpPr/>
          <p:nvPr/>
        </p:nvSpPr>
        <p:spPr>
          <a:xfrm>
            <a:off x="3876988" y="1565646"/>
            <a:ext cx="1554900" cy="20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4"/>
          <p:cNvSpPr/>
          <p:nvPr/>
        </p:nvSpPr>
        <p:spPr>
          <a:xfrm>
            <a:off x="3876988" y="1565646"/>
            <a:ext cx="1554900" cy="20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4"/>
          <p:cNvSpPr/>
          <p:nvPr/>
        </p:nvSpPr>
        <p:spPr>
          <a:xfrm>
            <a:off x="3876988" y="1771156"/>
            <a:ext cx="1554900" cy="20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4"/>
          <p:cNvSpPr/>
          <p:nvPr/>
        </p:nvSpPr>
        <p:spPr>
          <a:xfrm>
            <a:off x="3876988" y="1976667"/>
            <a:ext cx="1554900" cy="20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4"/>
          <p:cNvSpPr/>
          <p:nvPr/>
        </p:nvSpPr>
        <p:spPr>
          <a:xfrm>
            <a:off x="3876988" y="2182177"/>
            <a:ext cx="1554900" cy="20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4"/>
          <p:cNvSpPr/>
          <p:nvPr/>
        </p:nvSpPr>
        <p:spPr>
          <a:xfrm>
            <a:off x="3876988" y="2387688"/>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4"/>
          <p:cNvSpPr/>
          <p:nvPr/>
        </p:nvSpPr>
        <p:spPr>
          <a:xfrm>
            <a:off x="3876988" y="2593198"/>
            <a:ext cx="1554900" cy="20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4"/>
          <p:cNvSpPr/>
          <p:nvPr/>
        </p:nvSpPr>
        <p:spPr>
          <a:xfrm>
            <a:off x="3876988" y="2798708"/>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4"/>
          <p:cNvSpPr/>
          <p:nvPr/>
        </p:nvSpPr>
        <p:spPr>
          <a:xfrm>
            <a:off x="3876988" y="3004219"/>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4"/>
          <p:cNvSpPr/>
          <p:nvPr/>
        </p:nvSpPr>
        <p:spPr>
          <a:xfrm>
            <a:off x="3876988" y="3209729"/>
            <a:ext cx="1554900" cy="205500"/>
          </a:xfrm>
          <a:prstGeom prst="rect">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p:nvPr/>
        </p:nvSpPr>
        <p:spPr>
          <a:xfrm>
            <a:off x="3876988" y="3415240"/>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4"/>
          <p:cNvSpPr/>
          <p:nvPr/>
        </p:nvSpPr>
        <p:spPr>
          <a:xfrm>
            <a:off x="6601163" y="1154625"/>
            <a:ext cx="1554900" cy="205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4"/>
          <p:cNvSpPr/>
          <p:nvPr/>
        </p:nvSpPr>
        <p:spPr>
          <a:xfrm>
            <a:off x="6601163" y="1154625"/>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4"/>
          <p:cNvSpPr/>
          <p:nvPr/>
        </p:nvSpPr>
        <p:spPr>
          <a:xfrm>
            <a:off x="6601163" y="1360135"/>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a:off x="6601163" y="1565646"/>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p:nvPr/>
        </p:nvSpPr>
        <p:spPr>
          <a:xfrm>
            <a:off x="6601163" y="1771156"/>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4"/>
          <p:cNvSpPr/>
          <p:nvPr/>
        </p:nvSpPr>
        <p:spPr>
          <a:xfrm>
            <a:off x="6601163" y="1976667"/>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4"/>
          <p:cNvSpPr/>
          <p:nvPr/>
        </p:nvSpPr>
        <p:spPr>
          <a:xfrm>
            <a:off x="6601163" y="2182177"/>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p:nvPr/>
        </p:nvSpPr>
        <p:spPr>
          <a:xfrm>
            <a:off x="6601163" y="2387688"/>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4"/>
          <p:cNvSpPr/>
          <p:nvPr/>
        </p:nvSpPr>
        <p:spPr>
          <a:xfrm>
            <a:off x="6601163" y="2593198"/>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4"/>
          <p:cNvSpPr/>
          <p:nvPr/>
        </p:nvSpPr>
        <p:spPr>
          <a:xfrm>
            <a:off x="6601163" y="2798708"/>
            <a:ext cx="1554900" cy="2055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4"/>
          <p:cNvSpPr/>
          <p:nvPr/>
        </p:nvSpPr>
        <p:spPr>
          <a:xfrm>
            <a:off x="6601163" y="3004219"/>
            <a:ext cx="1554900" cy="20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4"/>
          <p:cNvSpPr txBox="1"/>
          <p:nvPr/>
        </p:nvSpPr>
        <p:spPr>
          <a:xfrm>
            <a:off x="1270700" y="832038"/>
            <a:ext cx="9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虚拟内存</a:t>
            </a:r>
            <a:endParaRPr>
              <a:latin typeface="Inter"/>
              <a:ea typeface="Inter"/>
              <a:cs typeface="Inter"/>
              <a:sym typeface="Inter"/>
            </a:endParaRPr>
          </a:p>
        </p:txBody>
      </p:sp>
      <p:sp>
        <p:nvSpPr>
          <p:cNvPr id="172" name="Google Shape;172;p24"/>
          <p:cNvSpPr txBox="1"/>
          <p:nvPr/>
        </p:nvSpPr>
        <p:spPr>
          <a:xfrm>
            <a:off x="6883925" y="832038"/>
            <a:ext cx="9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虚拟内存</a:t>
            </a:r>
            <a:endParaRPr>
              <a:latin typeface="Inter"/>
              <a:ea typeface="Inter"/>
              <a:cs typeface="Inter"/>
              <a:sym typeface="Inter"/>
            </a:endParaRPr>
          </a:p>
        </p:txBody>
      </p:sp>
      <p:sp>
        <p:nvSpPr>
          <p:cNvPr id="173" name="Google Shape;173;p24"/>
          <p:cNvSpPr txBox="1"/>
          <p:nvPr/>
        </p:nvSpPr>
        <p:spPr>
          <a:xfrm>
            <a:off x="1270700" y="3209688"/>
            <a:ext cx="9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进程A</a:t>
            </a:r>
            <a:endParaRPr>
              <a:latin typeface="Inter"/>
              <a:ea typeface="Inter"/>
              <a:cs typeface="Inter"/>
              <a:sym typeface="Inter"/>
            </a:endParaRPr>
          </a:p>
        </p:txBody>
      </p:sp>
      <p:sp>
        <p:nvSpPr>
          <p:cNvPr id="174" name="Google Shape;174;p24"/>
          <p:cNvSpPr txBox="1"/>
          <p:nvPr/>
        </p:nvSpPr>
        <p:spPr>
          <a:xfrm>
            <a:off x="4159750" y="1257425"/>
            <a:ext cx="9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物理内存</a:t>
            </a:r>
            <a:endParaRPr>
              <a:latin typeface="Inter"/>
              <a:ea typeface="Inter"/>
              <a:cs typeface="Inter"/>
              <a:sym typeface="Inter"/>
            </a:endParaRPr>
          </a:p>
        </p:txBody>
      </p:sp>
      <p:sp>
        <p:nvSpPr>
          <p:cNvPr id="175" name="Google Shape;175;p24"/>
          <p:cNvSpPr txBox="1"/>
          <p:nvPr/>
        </p:nvSpPr>
        <p:spPr>
          <a:xfrm>
            <a:off x="6883925" y="3209738"/>
            <a:ext cx="989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进程B</a:t>
            </a:r>
            <a:endParaRPr>
              <a:latin typeface="Inter"/>
              <a:ea typeface="Inter"/>
              <a:cs typeface="Inter"/>
              <a:sym typeface="Inter"/>
            </a:endParaRPr>
          </a:p>
        </p:txBody>
      </p:sp>
      <p:cxnSp>
        <p:nvCxnSpPr>
          <p:cNvPr id="176" name="Google Shape;176;p24"/>
          <p:cNvCxnSpPr>
            <a:endCxn id="158" idx="1"/>
          </p:cNvCxnSpPr>
          <p:nvPr/>
        </p:nvCxnSpPr>
        <p:spPr>
          <a:xfrm>
            <a:off x="2544388" y="1272179"/>
            <a:ext cx="1332600" cy="2040300"/>
          </a:xfrm>
          <a:prstGeom prst="straightConnector1">
            <a:avLst/>
          </a:prstGeom>
          <a:noFill/>
          <a:ln cap="flat" cmpd="sng" w="9525">
            <a:solidFill>
              <a:schemeClr val="dk2"/>
            </a:solidFill>
            <a:prstDash val="solid"/>
            <a:round/>
            <a:headEnd len="med" w="med" type="none"/>
            <a:tailEnd len="med" w="med" type="stealth"/>
          </a:ln>
        </p:spPr>
      </p:cxnSp>
      <p:cxnSp>
        <p:nvCxnSpPr>
          <p:cNvPr id="177" name="Google Shape;177;p24"/>
          <p:cNvCxnSpPr>
            <a:endCxn id="150" idx="1"/>
          </p:cNvCxnSpPr>
          <p:nvPr/>
        </p:nvCxnSpPr>
        <p:spPr>
          <a:xfrm>
            <a:off x="2542888" y="1462896"/>
            <a:ext cx="1334100" cy="205500"/>
          </a:xfrm>
          <a:prstGeom prst="straightConnector1">
            <a:avLst/>
          </a:prstGeom>
          <a:noFill/>
          <a:ln cap="flat" cmpd="sng" w="9525">
            <a:solidFill>
              <a:schemeClr val="dk2"/>
            </a:solidFill>
            <a:prstDash val="solid"/>
            <a:round/>
            <a:headEnd len="med" w="med" type="none"/>
            <a:tailEnd len="med" w="med" type="stealth"/>
          </a:ln>
        </p:spPr>
      </p:cxnSp>
      <p:cxnSp>
        <p:nvCxnSpPr>
          <p:cNvPr id="178" name="Google Shape;178;p24"/>
          <p:cNvCxnSpPr>
            <a:stCxn id="142" idx="3"/>
          </p:cNvCxnSpPr>
          <p:nvPr/>
        </p:nvCxnSpPr>
        <p:spPr>
          <a:xfrm>
            <a:off x="2542838" y="1873906"/>
            <a:ext cx="1344300" cy="426900"/>
          </a:xfrm>
          <a:prstGeom prst="straightConnector1">
            <a:avLst/>
          </a:prstGeom>
          <a:noFill/>
          <a:ln cap="flat" cmpd="sng" w="9525">
            <a:solidFill>
              <a:schemeClr val="dk2"/>
            </a:solidFill>
            <a:prstDash val="solid"/>
            <a:round/>
            <a:headEnd len="med" w="med" type="none"/>
            <a:tailEnd len="med" w="med" type="stealth"/>
          </a:ln>
        </p:spPr>
      </p:cxnSp>
      <p:cxnSp>
        <p:nvCxnSpPr>
          <p:cNvPr id="179" name="Google Shape;179;p24"/>
          <p:cNvCxnSpPr>
            <a:endCxn id="151" idx="1"/>
          </p:cNvCxnSpPr>
          <p:nvPr/>
        </p:nvCxnSpPr>
        <p:spPr>
          <a:xfrm flipH="1" rot="10800000">
            <a:off x="2542888" y="1873906"/>
            <a:ext cx="1334100" cy="411000"/>
          </a:xfrm>
          <a:prstGeom prst="straightConnector1">
            <a:avLst/>
          </a:prstGeom>
          <a:noFill/>
          <a:ln cap="flat" cmpd="sng" w="9525">
            <a:solidFill>
              <a:schemeClr val="dk2"/>
            </a:solidFill>
            <a:prstDash val="solid"/>
            <a:round/>
            <a:headEnd len="med" w="med" type="none"/>
            <a:tailEnd len="med" w="med" type="stealth"/>
          </a:ln>
        </p:spPr>
      </p:cxnSp>
      <p:cxnSp>
        <p:nvCxnSpPr>
          <p:cNvPr id="180" name="Google Shape;180;p24"/>
          <p:cNvCxnSpPr/>
          <p:nvPr/>
        </p:nvCxnSpPr>
        <p:spPr>
          <a:xfrm>
            <a:off x="2542838" y="2901458"/>
            <a:ext cx="1744800" cy="1315500"/>
          </a:xfrm>
          <a:prstGeom prst="straightConnector1">
            <a:avLst/>
          </a:prstGeom>
          <a:noFill/>
          <a:ln cap="flat" cmpd="sng" w="9525">
            <a:solidFill>
              <a:schemeClr val="dk2"/>
            </a:solidFill>
            <a:prstDash val="solid"/>
            <a:round/>
            <a:headEnd len="med" w="med" type="none"/>
            <a:tailEnd len="med" w="med" type="stealth"/>
          </a:ln>
        </p:spPr>
      </p:cxnSp>
      <p:cxnSp>
        <p:nvCxnSpPr>
          <p:cNvPr id="181" name="Google Shape;181;p24"/>
          <p:cNvCxnSpPr>
            <a:stCxn id="162" idx="1"/>
            <a:endCxn id="152" idx="3"/>
          </p:cNvCxnSpPr>
          <p:nvPr/>
        </p:nvCxnSpPr>
        <p:spPr>
          <a:xfrm flipH="1">
            <a:off x="5431763" y="1462885"/>
            <a:ext cx="1169400" cy="616500"/>
          </a:xfrm>
          <a:prstGeom prst="straightConnector1">
            <a:avLst/>
          </a:prstGeom>
          <a:noFill/>
          <a:ln cap="flat" cmpd="sng" w="9525">
            <a:solidFill>
              <a:schemeClr val="dk2"/>
            </a:solidFill>
            <a:prstDash val="solid"/>
            <a:round/>
            <a:headEnd len="med" w="med" type="none"/>
            <a:tailEnd len="med" w="med" type="stealth"/>
          </a:ln>
        </p:spPr>
      </p:cxnSp>
      <p:cxnSp>
        <p:nvCxnSpPr>
          <p:cNvPr id="182" name="Google Shape;182;p24"/>
          <p:cNvCxnSpPr>
            <a:endCxn id="151" idx="3"/>
          </p:cNvCxnSpPr>
          <p:nvPr/>
        </p:nvCxnSpPr>
        <p:spPr>
          <a:xfrm flipH="1">
            <a:off x="5431888" y="1668406"/>
            <a:ext cx="1169400" cy="205500"/>
          </a:xfrm>
          <a:prstGeom prst="straightConnector1">
            <a:avLst/>
          </a:prstGeom>
          <a:noFill/>
          <a:ln cap="flat" cmpd="sng" w="9525">
            <a:solidFill>
              <a:schemeClr val="dk2"/>
            </a:solidFill>
            <a:prstDash val="solid"/>
            <a:round/>
            <a:headEnd len="med" w="med" type="none"/>
            <a:tailEnd len="med" w="med" type="stealth"/>
          </a:ln>
        </p:spPr>
      </p:cxnSp>
      <p:cxnSp>
        <p:nvCxnSpPr>
          <p:cNvPr id="183" name="Google Shape;183;p24"/>
          <p:cNvCxnSpPr/>
          <p:nvPr/>
        </p:nvCxnSpPr>
        <p:spPr>
          <a:xfrm flipH="1">
            <a:off x="5009963" y="2284927"/>
            <a:ext cx="1591200" cy="1939800"/>
          </a:xfrm>
          <a:prstGeom prst="straightConnector1">
            <a:avLst/>
          </a:prstGeom>
          <a:noFill/>
          <a:ln cap="flat" cmpd="sng" w="9525">
            <a:solidFill>
              <a:schemeClr val="dk2"/>
            </a:solidFill>
            <a:prstDash val="solid"/>
            <a:round/>
            <a:headEnd len="med" w="med" type="none"/>
            <a:tailEnd len="med" w="med" type="stealth"/>
          </a:ln>
        </p:spPr>
      </p:cxnSp>
      <p:cxnSp>
        <p:nvCxnSpPr>
          <p:cNvPr id="184" name="Google Shape;184;p24"/>
          <p:cNvCxnSpPr>
            <a:stCxn id="169" idx="1"/>
            <a:endCxn id="155" idx="3"/>
          </p:cNvCxnSpPr>
          <p:nvPr/>
        </p:nvCxnSpPr>
        <p:spPr>
          <a:xfrm rot="10800000">
            <a:off x="5431763" y="2695958"/>
            <a:ext cx="1169400" cy="20550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9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缓冲I/O特点</a:t>
            </a:r>
            <a:endParaRPr/>
          </a:p>
        </p:txBody>
      </p:sp>
      <p:sp>
        <p:nvSpPr>
          <p:cNvPr id="749" name="Google Shape;749;p9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便于使用，只要在设备对象中指明标志，剩下事情由I/O管理器完成</a:t>
            </a:r>
            <a:endParaRPr/>
          </a:p>
          <a:p>
            <a:pPr indent="-330200" lvl="0" marL="457200" rtl="0" algn="l">
              <a:spcBef>
                <a:spcPts val="0"/>
              </a:spcBef>
              <a:spcAft>
                <a:spcPts val="0"/>
              </a:spcAft>
              <a:buSzPts val="1600"/>
              <a:buChar char="●"/>
            </a:pPr>
            <a:r>
              <a:rPr lang="zh-CN"/>
              <a:t>总是涉及复制操作，最好用于小缓冲区(通常不超过一页)</a:t>
            </a:r>
            <a:endParaRPr/>
          </a:p>
          <a:p>
            <a:pPr indent="-330200" lvl="0" marL="457200" rtl="0" algn="l">
              <a:spcBef>
                <a:spcPts val="0"/>
              </a:spcBef>
              <a:spcAft>
                <a:spcPts val="0"/>
              </a:spcAft>
              <a:buSzPts val="1600"/>
              <a:buChar char="●"/>
            </a:pPr>
            <a:r>
              <a:rPr lang="zh-CN"/>
              <a:t>大缓冲区复制可能会很昂贵，应使用直接I/O方式</a:t>
            </a:r>
            <a:endParaRPr/>
          </a:p>
        </p:txBody>
      </p:sp>
      <p:sp>
        <p:nvSpPr>
          <p:cNvPr id="750" name="Google Shape;750;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9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直接I/O</a:t>
            </a:r>
            <a:endParaRPr/>
          </a:p>
        </p:txBody>
      </p:sp>
      <p:sp>
        <p:nvSpPr>
          <p:cNvPr id="756" name="Google Shape;756;p97"/>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允许任何IRQL和线程中访问用户缓冲区，但不需要进行复制</a:t>
            </a:r>
            <a:endParaRPr/>
          </a:p>
          <a:p>
            <a:pPr indent="-330200" lvl="0" marL="457200" rtl="0" algn="l">
              <a:spcBef>
                <a:spcPts val="0"/>
              </a:spcBef>
              <a:spcAft>
                <a:spcPts val="0"/>
              </a:spcAft>
              <a:buSzPts val="1600"/>
              <a:buChar char="●"/>
            </a:pPr>
            <a:r>
              <a:rPr lang="zh-CN"/>
              <a:t>只针对IRP_MJ_READ和IRP_MJ_WRITE操作</a:t>
            </a:r>
            <a:endParaRPr/>
          </a:p>
          <a:p>
            <a:pPr indent="-330200" lvl="0" marL="457200" rtl="0" algn="l">
              <a:spcBef>
                <a:spcPts val="0"/>
              </a:spcBef>
              <a:spcAft>
                <a:spcPts val="0"/>
              </a:spcAft>
              <a:buSzPts val="1600"/>
              <a:buChar char="●"/>
            </a:pPr>
            <a:r>
              <a:rPr lang="zh-CN"/>
              <a:t>对于IRP_MJ_DEVICE_CONTROL需另行设置</a:t>
            </a:r>
            <a:endParaRPr/>
          </a:p>
        </p:txBody>
      </p:sp>
      <p:sp>
        <p:nvSpPr>
          <p:cNvPr id="757" name="Google Shape;757;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58" name="Google Shape;758;p97"/>
          <p:cNvPicPr preferRelativeResize="0"/>
          <p:nvPr/>
        </p:nvPicPr>
        <p:blipFill>
          <a:blip r:embed="rId3">
            <a:alphaModFix/>
          </a:blip>
          <a:stretch>
            <a:fillRect/>
          </a:stretch>
        </p:blipFill>
        <p:spPr>
          <a:xfrm>
            <a:off x="450288" y="2231550"/>
            <a:ext cx="8243423" cy="3936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9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直接I/O</a:t>
            </a:r>
            <a:endParaRPr/>
          </a:p>
        </p:txBody>
      </p:sp>
      <p:sp>
        <p:nvSpPr>
          <p:cNvPr id="764" name="Google Shape;76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65" name="Google Shape;765;p98"/>
          <p:cNvPicPr preferRelativeResize="0"/>
          <p:nvPr/>
        </p:nvPicPr>
        <p:blipFill>
          <a:blip r:embed="rId3">
            <a:alphaModFix/>
          </a:blip>
          <a:stretch>
            <a:fillRect/>
          </a:stretch>
        </p:blipFill>
        <p:spPr>
          <a:xfrm>
            <a:off x="97774" y="916325"/>
            <a:ext cx="2880001" cy="1511999"/>
          </a:xfrm>
          <a:prstGeom prst="rect">
            <a:avLst/>
          </a:prstGeom>
          <a:noFill/>
          <a:ln>
            <a:noFill/>
          </a:ln>
          <a:effectLst>
            <a:outerShdw blurRad="57150" rotWithShape="0" algn="bl" dir="5400000" dist="19050">
              <a:srgbClr val="000000">
                <a:alpha val="50000"/>
              </a:srgbClr>
            </a:outerShdw>
          </a:effectLst>
        </p:spPr>
      </p:pic>
      <p:pic>
        <p:nvPicPr>
          <p:cNvPr id="766" name="Google Shape;766;p98"/>
          <p:cNvPicPr preferRelativeResize="0"/>
          <p:nvPr/>
        </p:nvPicPr>
        <p:blipFill>
          <a:blip r:embed="rId4">
            <a:alphaModFix/>
          </a:blip>
          <a:stretch>
            <a:fillRect/>
          </a:stretch>
        </p:blipFill>
        <p:spPr>
          <a:xfrm>
            <a:off x="6166226" y="916325"/>
            <a:ext cx="2879999" cy="1512000"/>
          </a:xfrm>
          <a:prstGeom prst="rect">
            <a:avLst/>
          </a:prstGeom>
          <a:noFill/>
          <a:ln>
            <a:noFill/>
          </a:ln>
          <a:effectLst>
            <a:outerShdw blurRad="57150" rotWithShape="0" algn="bl" dir="5400000" dist="19050">
              <a:srgbClr val="000000">
                <a:alpha val="50000"/>
              </a:srgbClr>
            </a:outerShdw>
          </a:effectLst>
        </p:spPr>
      </p:pic>
      <p:pic>
        <p:nvPicPr>
          <p:cNvPr id="767" name="Google Shape;767;p98"/>
          <p:cNvPicPr preferRelativeResize="0"/>
          <p:nvPr/>
        </p:nvPicPr>
        <p:blipFill>
          <a:blip r:embed="rId5">
            <a:alphaModFix/>
          </a:blip>
          <a:stretch>
            <a:fillRect/>
          </a:stretch>
        </p:blipFill>
        <p:spPr>
          <a:xfrm>
            <a:off x="108300" y="2984999"/>
            <a:ext cx="2880000" cy="1512000"/>
          </a:xfrm>
          <a:prstGeom prst="rect">
            <a:avLst/>
          </a:prstGeom>
          <a:noFill/>
          <a:ln>
            <a:noFill/>
          </a:ln>
          <a:effectLst>
            <a:outerShdw blurRad="57150" rotWithShape="0" algn="bl" dir="5400000" dist="19050">
              <a:srgbClr val="000000">
                <a:alpha val="50000"/>
              </a:srgbClr>
            </a:outerShdw>
          </a:effectLst>
        </p:spPr>
      </p:pic>
      <p:pic>
        <p:nvPicPr>
          <p:cNvPr id="768" name="Google Shape;768;p98"/>
          <p:cNvPicPr preferRelativeResize="0"/>
          <p:nvPr/>
        </p:nvPicPr>
        <p:blipFill>
          <a:blip r:embed="rId6">
            <a:alphaModFix/>
          </a:blip>
          <a:stretch>
            <a:fillRect/>
          </a:stretch>
        </p:blipFill>
        <p:spPr>
          <a:xfrm>
            <a:off x="3132000" y="2985000"/>
            <a:ext cx="2880001" cy="1511999"/>
          </a:xfrm>
          <a:prstGeom prst="rect">
            <a:avLst/>
          </a:prstGeom>
          <a:noFill/>
          <a:ln>
            <a:noFill/>
          </a:ln>
          <a:effectLst>
            <a:outerShdw blurRad="57150" rotWithShape="0" algn="bl" dir="5400000" dist="19050">
              <a:srgbClr val="000000">
                <a:alpha val="50000"/>
              </a:srgbClr>
            </a:outerShdw>
          </a:effectLst>
        </p:spPr>
      </p:pic>
      <p:pic>
        <p:nvPicPr>
          <p:cNvPr id="769" name="Google Shape;769;p98"/>
          <p:cNvPicPr preferRelativeResize="0"/>
          <p:nvPr/>
        </p:nvPicPr>
        <p:blipFill>
          <a:blip r:embed="rId7">
            <a:alphaModFix/>
          </a:blip>
          <a:stretch>
            <a:fillRect/>
          </a:stretch>
        </p:blipFill>
        <p:spPr>
          <a:xfrm>
            <a:off x="6155700" y="2985000"/>
            <a:ext cx="2880001" cy="1512000"/>
          </a:xfrm>
          <a:prstGeom prst="rect">
            <a:avLst/>
          </a:prstGeom>
          <a:noFill/>
          <a:ln>
            <a:noFill/>
          </a:ln>
          <a:effectLst>
            <a:outerShdw blurRad="57150" rotWithShape="0" algn="bl" dir="5400000" dist="19050">
              <a:srgbClr val="000000">
                <a:alpha val="50000"/>
              </a:srgbClr>
            </a:outerShdw>
          </a:effectLst>
        </p:spPr>
      </p:pic>
      <p:sp>
        <p:nvSpPr>
          <p:cNvPr id="770" name="Google Shape;770;p98"/>
          <p:cNvSpPr txBox="1"/>
          <p:nvPr/>
        </p:nvSpPr>
        <p:spPr>
          <a:xfrm>
            <a:off x="865050" y="2456302"/>
            <a:ext cx="136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1.初始状态</a:t>
            </a:r>
            <a:endParaRPr>
              <a:latin typeface="Inter"/>
              <a:ea typeface="Inter"/>
              <a:cs typeface="Inter"/>
              <a:sym typeface="Inter"/>
            </a:endParaRPr>
          </a:p>
        </p:txBody>
      </p:sp>
      <p:sp>
        <p:nvSpPr>
          <p:cNvPr id="771" name="Google Shape;771;p98"/>
          <p:cNvSpPr txBox="1"/>
          <p:nvPr/>
        </p:nvSpPr>
        <p:spPr>
          <a:xfrm>
            <a:off x="3248700" y="2456300"/>
            <a:ext cx="26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2.缓冲区页面换入RAM并锁定</a:t>
            </a:r>
            <a:endParaRPr>
              <a:latin typeface="Inter"/>
              <a:ea typeface="Inter"/>
              <a:cs typeface="Inter"/>
              <a:sym typeface="Inter"/>
            </a:endParaRPr>
          </a:p>
        </p:txBody>
      </p:sp>
      <p:sp>
        <p:nvSpPr>
          <p:cNvPr id="772" name="Google Shape;772;p98"/>
          <p:cNvSpPr txBox="1"/>
          <p:nvPr/>
        </p:nvSpPr>
        <p:spPr>
          <a:xfrm>
            <a:off x="6282925" y="2456300"/>
            <a:ext cx="26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3.MDL保存在IRP中</a:t>
            </a:r>
            <a:endParaRPr>
              <a:latin typeface="Inter"/>
              <a:ea typeface="Inter"/>
              <a:cs typeface="Inter"/>
              <a:sym typeface="Inter"/>
            </a:endParaRPr>
          </a:p>
        </p:txBody>
      </p:sp>
      <p:sp>
        <p:nvSpPr>
          <p:cNvPr id="773" name="Google Shape;773;p98"/>
          <p:cNvSpPr txBox="1"/>
          <p:nvPr/>
        </p:nvSpPr>
        <p:spPr>
          <a:xfrm>
            <a:off x="225000" y="4465125"/>
            <a:ext cx="26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4.缓冲区二次映射至系统地址</a:t>
            </a:r>
            <a:endParaRPr>
              <a:latin typeface="Inter"/>
              <a:ea typeface="Inter"/>
              <a:cs typeface="Inter"/>
              <a:sym typeface="Inter"/>
            </a:endParaRPr>
          </a:p>
        </p:txBody>
      </p:sp>
      <p:sp>
        <p:nvSpPr>
          <p:cNvPr id="774" name="Google Shape;774;p98"/>
          <p:cNvSpPr txBox="1"/>
          <p:nvPr/>
        </p:nvSpPr>
        <p:spPr>
          <a:xfrm>
            <a:off x="3248700" y="4465125"/>
            <a:ext cx="26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5.使用系统地址访问缓冲区</a:t>
            </a:r>
            <a:endParaRPr>
              <a:latin typeface="Inter"/>
              <a:ea typeface="Inter"/>
              <a:cs typeface="Inter"/>
              <a:sym typeface="Inter"/>
            </a:endParaRPr>
          </a:p>
        </p:txBody>
      </p:sp>
      <p:sp>
        <p:nvSpPr>
          <p:cNvPr id="775" name="Google Shape;775;p98"/>
          <p:cNvSpPr txBox="1"/>
          <p:nvPr/>
        </p:nvSpPr>
        <p:spPr>
          <a:xfrm>
            <a:off x="6272400" y="4465125"/>
            <a:ext cx="2646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latin typeface="Inter"/>
                <a:ea typeface="Inter"/>
                <a:cs typeface="Inter"/>
                <a:sym typeface="Inter"/>
              </a:rPr>
              <a:t>6.IRP完成释放映射和MDL</a:t>
            </a:r>
            <a:endParaRPr>
              <a:latin typeface="Inter"/>
              <a:ea typeface="Inter"/>
              <a:cs typeface="Inter"/>
              <a:sym typeface="Inter"/>
            </a:endParaRPr>
          </a:p>
        </p:txBody>
      </p:sp>
      <p:pic>
        <p:nvPicPr>
          <p:cNvPr id="776" name="Google Shape;776;p98"/>
          <p:cNvPicPr preferRelativeResize="0"/>
          <p:nvPr/>
        </p:nvPicPr>
        <p:blipFill>
          <a:blip r:embed="rId8">
            <a:alphaModFix/>
          </a:blip>
          <a:stretch>
            <a:fillRect/>
          </a:stretch>
        </p:blipFill>
        <p:spPr>
          <a:xfrm>
            <a:off x="3132001" y="916325"/>
            <a:ext cx="2880000" cy="15120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9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I/O管理器操作直接I/O</a:t>
            </a:r>
            <a:endParaRPr/>
          </a:p>
        </p:txBody>
      </p:sp>
      <p:sp>
        <p:nvSpPr>
          <p:cNvPr id="782" name="Google Shape;782;p9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NtReadFile，NtWriteFile</a:t>
            </a:r>
            <a:endParaRPr/>
          </a:p>
          <a:p>
            <a:pPr indent="-304800" lvl="1" marL="914400" rtl="0" algn="l">
              <a:spcBef>
                <a:spcPts val="0"/>
              </a:spcBef>
              <a:spcAft>
                <a:spcPts val="0"/>
              </a:spcAft>
              <a:buSzPts val="1200"/>
              <a:buChar char="○"/>
            </a:pPr>
            <a:r>
              <a:rPr lang="zh-CN"/>
              <a:t>探测用户缓冲可访问性</a:t>
            </a:r>
            <a:endParaRPr/>
          </a:p>
          <a:p>
            <a:pPr indent="-304800" lvl="1" marL="914400" rtl="0" algn="l">
              <a:spcBef>
                <a:spcPts val="0"/>
              </a:spcBef>
              <a:spcAft>
                <a:spcPts val="0"/>
              </a:spcAft>
              <a:buSzPts val="1200"/>
              <a:buChar char="○"/>
            </a:pPr>
            <a:r>
              <a:rPr lang="zh-CN"/>
              <a:t>利用页面错误将缓冲数据装入物理内存(非必须)</a:t>
            </a:r>
            <a:endParaRPr/>
          </a:p>
          <a:p>
            <a:pPr indent="-304800" lvl="1" marL="914400" rtl="0" algn="l">
              <a:spcBef>
                <a:spcPts val="0"/>
              </a:spcBef>
              <a:spcAft>
                <a:spcPts val="0"/>
              </a:spcAft>
              <a:buSzPts val="1200"/>
              <a:buChar char="○"/>
            </a:pPr>
            <a:r>
              <a:rPr lang="zh-CN"/>
              <a:t>将缓冲数据锁定在内存中，此后该内存页面不会被交换到磁盘</a:t>
            </a:r>
            <a:endParaRPr/>
          </a:p>
          <a:p>
            <a:pPr indent="-304800" lvl="1" marL="914400" rtl="0" algn="l">
              <a:spcBef>
                <a:spcPts val="0"/>
              </a:spcBef>
              <a:spcAft>
                <a:spcPts val="0"/>
              </a:spcAft>
              <a:buSzPts val="1200"/>
              <a:buChar char="○"/>
            </a:pPr>
            <a:r>
              <a:rPr lang="zh-CN"/>
              <a:t>构造一个内存描述符列表(MDL)保存在</a:t>
            </a:r>
            <a:r>
              <a:rPr lang="zh-CN">
                <a:solidFill>
                  <a:schemeClr val="accent2"/>
                </a:solidFill>
              </a:rPr>
              <a:t>Irp</a:t>
            </a:r>
            <a:r>
              <a:rPr lang="zh-CN">
                <a:solidFill>
                  <a:schemeClr val="accent2"/>
                </a:solidFill>
              </a:rPr>
              <a:t>–&gt;</a:t>
            </a:r>
            <a:r>
              <a:rPr lang="zh-CN">
                <a:solidFill>
                  <a:schemeClr val="accent2"/>
                </a:solidFill>
              </a:rPr>
              <a:t>MdlAddress</a:t>
            </a:r>
            <a:r>
              <a:rPr lang="zh-CN"/>
              <a:t>字段中</a:t>
            </a:r>
            <a:endParaRPr/>
          </a:p>
          <a:p>
            <a:pPr indent="-304800" lvl="1" marL="914400" rtl="0" algn="l">
              <a:spcBef>
                <a:spcPts val="0"/>
              </a:spcBef>
              <a:spcAft>
                <a:spcPts val="0"/>
              </a:spcAft>
              <a:buSzPts val="1200"/>
              <a:buChar char="○"/>
            </a:pPr>
            <a:r>
              <a:rPr lang="zh-CN"/>
              <a:t>将用户缓冲区映射至系统地址(驱动调用</a:t>
            </a:r>
            <a:r>
              <a:rPr lang="zh-CN">
                <a:solidFill>
                  <a:schemeClr val="accent2"/>
                </a:solidFill>
              </a:rPr>
              <a:t>MmGetSystemAddressForMdlSafe</a:t>
            </a:r>
            <a:r>
              <a:rPr lang="zh-CN"/>
              <a:t>接口)</a:t>
            </a:r>
            <a:endParaRPr/>
          </a:p>
          <a:p>
            <a:pPr indent="-330200" lvl="0" marL="457200" rtl="0" algn="l">
              <a:spcBef>
                <a:spcPts val="0"/>
              </a:spcBef>
              <a:spcAft>
                <a:spcPts val="0"/>
              </a:spcAft>
              <a:buSzPts val="1600"/>
              <a:buChar char="●"/>
            </a:pPr>
            <a:r>
              <a:rPr lang="zh-CN"/>
              <a:t>请求完成</a:t>
            </a:r>
            <a:endParaRPr/>
          </a:p>
          <a:p>
            <a:pPr indent="-304800" lvl="1" marL="914400" rtl="0" algn="l">
              <a:spcBef>
                <a:spcPts val="0"/>
              </a:spcBef>
              <a:spcAft>
                <a:spcPts val="0"/>
              </a:spcAft>
              <a:buSzPts val="1200"/>
              <a:buChar char="○"/>
            </a:pPr>
            <a:r>
              <a:rPr lang="zh-CN"/>
              <a:t>移除系统地址的映射</a:t>
            </a:r>
            <a:endParaRPr/>
          </a:p>
          <a:p>
            <a:pPr indent="-304800" lvl="1" marL="914400" rtl="0" algn="l">
              <a:spcBef>
                <a:spcPts val="0"/>
              </a:spcBef>
              <a:spcAft>
                <a:spcPts val="0"/>
              </a:spcAft>
              <a:buSzPts val="1200"/>
              <a:buChar char="○"/>
            </a:pPr>
            <a:r>
              <a:rPr lang="zh-CN"/>
              <a:t>释放MDL</a:t>
            </a:r>
            <a:endParaRPr/>
          </a:p>
          <a:p>
            <a:pPr indent="-304800" lvl="1" marL="914400" rtl="0" algn="l">
              <a:spcBef>
                <a:spcPts val="0"/>
              </a:spcBef>
              <a:spcAft>
                <a:spcPts val="0"/>
              </a:spcAft>
              <a:buSzPts val="1200"/>
              <a:buChar char="○"/>
            </a:pPr>
            <a:r>
              <a:rPr lang="zh-CN"/>
              <a:t>用户缓冲区解锁</a:t>
            </a:r>
            <a:endParaRPr/>
          </a:p>
        </p:txBody>
      </p:sp>
      <p:sp>
        <p:nvSpPr>
          <p:cNvPr id="783" name="Google Shape;783;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10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DeviceIoControl</a:t>
            </a:r>
            <a:r>
              <a:rPr lang="zh-CN"/>
              <a:t>缓冲区</a:t>
            </a:r>
            <a:endParaRPr/>
          </a:p>
        </p:txBody>
      </p:sp>
      <p:sp>
        <p:nvSpPr>
          <p:cNvPr id="789" name="Google Shape;789;p100"/>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缓冲区访问方式基于控制代码</a:t>
            </a:r>
            <a:endParaRPr/>
          </a:p>
          <a:p>
            <a:pPr indent="0" lvl="0" marL="0" rtl="0" algn="l">
              <a:spcBef>
                <a:spcPts val="1200"/>
              </a:spcBef>
              <a:spcAft>
                <a:spcPts val="0"/>
              </a:spcAft>
              <a:buNone/>
            </a:pPr>
            <a:r>
              <a:rPr lang="zh-CN"/>
              <a:t>同时包含输入缓冲区和输出缓冲区</a:t>
            </a:r>
            <a:endParaRPr/>
          </a:p>
          <a:p>
            <a:pPr indent="0" lvl="0" marL="0" rtl="0" algn="l">
              <a:spcBef>
                <a:spcPts val="1200"/>
              </a:spcBef>
              <a:spcAft>
                <a:spcPts val="1200"/>
              </a:spcAft>
              <a:buNone/>
            </a:pPr>
            <a:r>
              <a:rPr lang="zh-CN"/>
              <a:t>用户模式DeviceIoControl函数原型如下：</a:t>
            </a:r>
            <a:endParaRPr/>
          </a:p>
        </p:txBody>
      </p:sp>
      <p:sp>
        <p:nvSpPr>
          <p:cNvPr id="790" name="Google Shape;790;p10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91" name="Google Shape;791;p100"/>
          <p:cNvPicPr preferRelativeResize="0"/>
          <p:nvPr/>
        </p:nvPicPr>
        <p:blipFill>
          <a:blip r:embed="rId3">
            <a:alphaModFix/>
          </a:blip>
          <a:stretch>
            <a:fillRect/>
          </a:stretch>
        </p:blipFill>
        <p:spPr>
          <a:xfrm>
            <a:off x="530050" y="2316525"/>
            <a:ext cx="8083899" cy="23467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10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DeviceIoControl控制代码</a:t>
            </a:r>
            <a:endParaRPr/>
          </a:p>
        </p:txBody>
      </p:sp>
      <p:sp>
        <p:nvSpPr>
          <p:cNvPr id="797" name="Google Shape;797;p10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系统提供了CTL_CODE宏用户定义控制代码</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zh-CN"/>
              <a:t>对于DeviceType和Function参数，对于第三方驱动官方文档限制：</a:t>
            </a:r>
            <a:endParaRPr/>
          </a:p>
          <a:p>
            <a:pPr indent="-304800" lvl="1" marL="914400" rtl="0" algn="l">
              <a:spcBef>
                <a:spcPts val="0"/>
              </a:spcBef>
              <a:spcAft>
                <a:spcPts val="0"/>
              </a:spcAft>
              <a:buSzPts val="1200"/>
              <a:buChar char="○"/>
            </a:pPr>
            <a:r>
              <a:rPr lang="zh-CN"/>
              <a:t>DeviceType &gt;= 0x8000</a:t>
            </a:r>
            <a:endParaRPr/>
          </a:p>
          <a:p>
            <a:pPr indent="-304800" lvl="1" marL="914400" rtl="0" algn="l">
              <a:spcBef>
                <a:spcPts val="0"/>
              </a:spcBef>
              <a:spcAft>
                <a:spcPts val="0"/>
              </a:spcAft>
              <a:buSzPts val="1200"/>
              <a:buChar char="○"/>
            </a:pPr>
            <a:r>
              <a:rPr lang="zh-CN"/>
              <a:t>Function &gt;= 0x800</a:t>
            </a:r>
            <a:endParaRPr/>
          </a:p>
        </p:txBody>
      </p:sp>
      <p:sp>
        <p:nvSpPr>
          <p:cNvPr id="798" name="Google Shape;798;p10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799" name="Google Shape;799;p101"/>
          <p:cNvPicPr preferRelativeResize="0"/>
          <p:nvPr/>
        </p:nvPicPr>
        <p:blipFill>
          <a:blip r:embed="rId3">
            <a:alphaModFix/>
          </a:blip>
          <a:stretch>
            <a:fillRect/>
          </a:stretch>
        </p:blipFill>
        <p:spPr>
          <a:xfrm>
            <a:off x="369000" y="1393750"/>
            <a:ext cx="8272351" cy="109955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10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Method参数</a:t>
            </a:r>
            <a:endParaRPr/>
          </a:p>
        </p:txBody>
      </p:sp>
      <p:sp>
        <p:nvSpPr>
          <p:cNvPr id="805" name="Google Shape;805;p102"/>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Method参数是选择输入输出缓冲区访问方式</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zh-CN"/>
              <a:t>METHOD_NEITHER指示不需要I/O管理器的帮助，由驱动自行处理缓冲区</a:t>
            </a:r>
            <a:endParaRPr/>
          </a:p>
          <a:p>
            <a:pPr indent="-330200" lvl="0" marL="457200" rtl="0" algn="l">
              <a:spcBef>
                <a:spcPts val="0"/>
              </a:spcBef>
              <a:spcAft>
                <a:spcPts val="0"/>
              </a:spcAft>
              <a:buSzPts val="1600"/>
              <a:buChar char="●"/>
            </a:pPr>
            <a:r>
              <a:rPr lang="zh-CN"/>
              <a:t>METHOD_IN_DIRECT和METHOD_OUT_DIRECT</a:t>
            </a:r>
            <a:endParaRPr/>
          </a:p>
          <a:p>
            <a:pPr indent="-304800" lvl="1" marL="914400" marR="0" rtl="0" algn="l">
              <a:lnSpc>
                <a:spcPct val="115000"/>
              </a:lnSpc>
              <a:spcBef>
                <a:spcPts val="0"/>
              </a:spcBef>
              <a:spcAft>
                <a:spcPts val="0"/>
              </a:spcAft>
              <a:buSzPts val="1200"/>
              <a:buChar char="○"/>
            </a:pPr>
            <a:r>
              <a:rPr lang="zh-CN"/>
              <a:t>输入缓冲区使用缓冲I/O，输出缓冲区使用直接I/O</a:t>
            </a:r>
            <a:endParaRPr/>
          </a:p>
          <a:p>
            <a:pPr indent="-304800" lvl="1" marL="914400" marR="0" rtl="0" algn="l">
              <a:lnSpc>
                <a:spcPct val="115000"/>
              </a:lnSpc>
              <a:spcBef>
                <a:spcPts val="0"/>
              </a:spcBef>
              <a:spcAft>
                <a:spcPts val="0"/>
              </a:spcAft>
              <a:buSzPts val="1200"/>
              <a:buChar char="○"/>
            </a:pPr>
            <a:r>
              <a:rPr lang="zh-CN"/>
              <a:t>METHOD_IN_DIRECT代表输出缓冲区可读</a:t>
            </a:r>
            <a:endParaRPr/>
          </a:p>
          <a:p>
            <a:pPr indent="-304800" lvl="1" marL="914400" marR="0" rtl="0" algn="l">
              <a:lnSpc>
                <a:spcPct val="115000"/>
              </a:lnSpc>
              <a:spcBef>
                <a:spcPts val="0"/>
              </a:spcBef>
              <a:spcAft>
                <a:spcPts val="0"/>
              </a:spcAft>
              <a:buSzPts val="1200"/>
              <a:buChar char="○"/>
            </a:pPr>
            <a:r>
              <a:rPr lang="zh-CN"/>
              <a:t>METHOD_OUT_DIRECT代表输出缓冲区可写</a:t>
            </a:r>
            <a:endParaRPr/>
          </a:p>
        </p:txBody>
      </p:sp>
      <p:sp>
        <p:nvSpPr>
          <p:cNvPr id="806" name="Google Shape;806;p10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07" name="Google Shape;807;p102"/>
          <p:cNvPicPr preferRelativeResize="0"/>
          <p:nvPr/>
        </p:nvPicPr>
        <p:blipFill>
          <a:blip r:embed="rId3">
            <a:alphaModFix/>
          </a:blip>
          <a:stretch>
            <a:fillRect/>
          </a:stretch>
        </p:blipFill>
        <p:spPr>
          <a:xfrm>
            <a:off x="369000" y="1367375"/>
            <a:ext cx="8406000" cy="1247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0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内核层对应参数信息</a:t>
            </a:r>
            <a:endParaRPr/>
          </a:p>
        </p:txBody>
      </p:sp>
      <p:sp>
        <p:nvSpPr>
          <p:cNvPr id="813" name="Google Shape;813;p103"/>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I/O控制代码</a:t>
            </a:r>
            <a:endParaRPr/>
          </a:p>
          <a:p>
            <a:pPr indent="-304800" lvl="1" marL="914400" rtl="0" algn="l">
              <a:spcBef>
                <a:spcPts val="0"/>
              </a:spcBef>
              <a:spcAft>
                <a:spcPts val="0"/>
              </a:spcAft>
              <a:buSzPts val="1200"/>
              <a:buChar char="○"/>
            </a:pPr>
            <a:r>
              <a:rPr lang="zh-CN">
                <a:solidFill>
                  <a:schemeClr val="accent2"/>
                </a:solidFill>
              </a:rPr>
              <a:t>stack-&gt;Parameters.DeviceIoControl.IoControlCode</a:t>
            </a:r>
            <a:endParaRPr>
              <a:solidFill>
                <a:schemeClr val="accent2"/>
              </a:solidFill>
            </a:endParaRPr>
          </a:p>
          <a:p>
            <a:pPr indent="-330200" lvl="0" marL="457200" rtl="0" algn="l">
              <a:spcBef>
                <a:spcPts val="0"/>
              </a:spcBef>
              <a:spcAft>
                <a:spcPts val="0"/>
              </a:spcAft>
              <a:buSzPts val="1600"/>
              <a:buChar char="●"/>
            </a:pPr>
            <a:r>
              <a:rPr lang="zh-CN"/>
              <a:t>缓冲区数据</a:t>
            </a:r>
            <a:endParaRPr/>
          </a:p>
          <a:p>
            <a:pPr indent="-304800" lvl="1" marL="914400" marR="0" rtl="0" algn="l">
              <a:lnSpc>
                <a:spcPct val="115000"/>
              </a:lnSpc>
              <a:spcBef>
                <a:spcPts val="0"/>
              </a:spcBef>
              <a:spcAft>
                <a:spcPts val="0"/>
              </a:spcAft>
              <a:buSzPts val="1200"/>
              <a:buChar char="○"/>
            </a:pPr>
            <a:r>
              <a:rPr lang="zh-CN"/>
              <a:t>缓冲buffer：</a:t>
            </a:r>
            <a:r>
              <a:rPr lang="zh-CN">
                <a:solidFill>
                  <a:schemeClr val="accent2"/>
                </a:solidFill>
              </a:rPr>
              <a:t>irp-&gt;AssociatedIrp.SystemBuffer</a:t>
            </a:r>
            <a:endParaRPr/>
          </a:p>
          <a:p>
            <a:pPr indent="-304800" lvl="1" marL="914400" rtl="0" algn="l">
              <a:spcBef>
                <a:spcPts val="0"/>
              </a:spcBef>
              <a:spcAft>
                <a:spcPts val="0"/>
              </a:spcAft>
              <a:buSzPts val="1200"/>
              <a:buChar char="○"/>
            </a:pPr>
            <a:r>
              <a:rPr lang="zh-CN"/>
              <a:t>MDL：</a:t>
            </a:r>
            <a:r>
              <a:rPr lang="zh-CN">
                <a:solidFill>
                  <a:schemeClr val="accent2"/>
                </a:solidFill>
              </a:rPr>
              <a:t>Irp-&gt;MdlAddress</a:t>
            </a:r>
            <a:endParaRPr>
              <a:solidFill>
                <a:schemeClr val="accent2"/>
              </a:solidFill>
            </a:endParaRPr>
          </a:p>
          <a:p>
            <a:pPr indent="-304800" lvl="1" marL="914400" marR="0" rtl="0" algn="l">
              <a:lnSpc>
                <a:spcPct val="115000"/>
              </a:lnSpc>
              <a:spcBef>
                <a:spcPts val="0"/>
              </a:spcBef>
              <a:spcAft>
                <a:spcPts val="0"/>
              </a:spcAft>
              <a:buSzPts val="1200"/>
              <a:buChar char="○"/>
            </a:pPr>
            <a:r>
              <a:rPr lang="zh-CN"/>
              <a:t>输入缓冲</a:t>
            </a:r>
            <a:r>
              <a:rPr lang="zh-CN" sz="1200"/>
              <a:t>区</a:t>
            </a:r>
            <a:r>
              <a:rPr lang="zh-CN"/>
              <a:t>长度：</a:t>
            </a:r>
            <a:r>
              <a:rPr lang="zh-CN">
                <a:solidFill>
                  <a:schemeClr val="accent2"/>
                </a:solidFill>
              </a:rPr>
              <a:t>stack-&gt;Parameters.DeviceIoControl.InputBufferLength</a:t>
            </a:r>
            <a:endParaRPr>
              <a:solidFill>
                <a:schemeClr val="accent2"/>
              </a:solidFill>
            </a:endParaRPr>
          </a:p>
          <a:p>
            <a:pPr indent="-304800" lvl="1" marL="914400" rtl="0" algn="l">
              <a:spcBef>
                <a:spcPts val="0"/>
              </a:spcBef>
              <a:spcAft>
                <a:spcPts val="0"/>
              </a:spcAft>
              <a:buSzPts val="1200"/>
              <a:buChar char="○"/>
            </a:pPr>
            <a:r>
              <a:rPr lang="zh-CN"/>
              <a:t>输出缓冲区长度：</a:t>
            </a:r>
            <a:r>
              <a:rPr lang="zh-CN">
                <a:solidFill>
                  <a:schemeClr val="accent2"/>
                </a:solidFill>
              </a:rPr>
              <a:t>stack-&gt;Parameters.DeviceIoControl.OutputBufferLength</a:t>
            </a:r>
            <a:endParaRPr>
              <a:solidFill>
                <a:schemeClr val="accent2"/>
              </a:solidFill>
            </a:endParaRPr>
          </a:p>
          <a:p>
            <a:pPr indent="-330200" lvl="0" marL="457200" marR="0" rtl="0" algn="l">
              <a:lnSpc>
                <a:spcPct val="115000"/>
              </a:lnSpc>
              <a:spcBef>
                <a:spcPts val="0"/>
              </a:spcBef>
              <a:spcAft>
                <a:spcPts val="0"/>
              </a:spcAft>
              <a:buSzPts val="1600"/>
              <a:buChar char="●"/>
            </a:pPr>
            <a:r>
              <a:rPr lang="zh-CN"/>
              <a:t>METHOD_NEITHER方式</a:t>
            </a:r>
            <a:endParaRPr/>
          </a:p>
          <a:p>
            <a:pPr indent="-304800" lvl="1" marL="914400" marR="0" rtl="0" algn="l">
              <a:lnSpc>
                <a:spcPct val="115000"/>
              </a:lnSpc>
              <a:spcBef>
                <a:spcPts val="0"/>
              </a:spcBef>
              <a:spcAft>
                <a:spcPts val="0"/>
              </a:spcAft>
              <a:buSzPts val="1200"/>
              <a:buChar char="○"/>
            </a:pPr>
            <a:r>
              <a:rPr lang="zh-CN"/>
              <a:t>输入缓</a:t>
            </a:r>
            <a:r>
              <a:rPr lang="zh-CN" sz="1200"/>
              <a:t>冲buffer：</a:t>
            </a:r>
            <a:r>
              <a:rPr lang="zh-CN" sz="1200">
                <a:solidFill>
                  <a:schemeClr val="accent2"/>
                </a:solidFill>
              </a:rPr>
              <a:t>stack-&gt;Parameters.DeviceIoControl.Type3InputBuffer</a:t>
            </a:r>
            <a:endParaRPr sz="1200">
              <a:solidFill>
                <a:schemeClr val="accent2"/>
              </a:solidFill>
            </a:endParaRPr>
          </a:p>
          <a:p>
            <a:pPr indent="-304800" lvl="1" marL="914400" marR="0" rtl="0" algn="l">
              <a:lnSpc>
                <a:spcPct val="115000"/>
              </a:lnSpc>
              <a:spcBef>
                <a:spcPts val="0"/>
              </a:spcBef>
              <a:spcAft>
                <a:spcPts val="0"/>
              </a:spcAft>
              <a:buSzPts val="1200"/>
              <a:buChar char="○"/>
            </a:pPr>
            <a:r>
              <a:rPr lang="zh-CN" sz="1200"/>
              <a:t>输出缓冲buffer：</a:t>
            </a:r>
            <a:r>
              <a:rPr lang="zh-CN" sz="1200">
                <a:solidFill>
                  <a:schemeClr val="accent2"/>
                </a:solidFill>
              </a:rPr>
              <a:t>Irp-&gt;U</a:t>
            </a:r>
            <a:r>
              <a:rPr lang="zh-CN">
                <a:solidFill>
                  <a:schemeClr val="accent2"/>
                </a:solidFill>
              </a:rPr>
              <a:t>serBuffer</a:t>
            </a:r>
            <a:endParaRPr>
              <a:solidFill>
                <a:schemeClr val="accent2"/>
              </a:solidFill>
            </a:endParaRPr>
          </a:p>
        </p:txBody>
      </p:sp>
      <p:sp>
        <p:nvSpPr>
          <p:cNvPr id="814" name="Google Shape;814;p10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10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直接I/O方式读写操作Demo</a:t>
            </a:r>
            <a:endParaRPr/>
          </a:p>
        </p:txBody>
      </p:sp>
      <p:sp>
        <p:nvSpPr>
          <p:cNvPr id="820" name="Google Shape;820;p10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将</a:t>
            </a:r>
            <a:r>
              <a:rPr lang="zh-CN"/>
              <a:t>之前的驱动读写例子改为直接I/O方式</a:t>
            </a:r>
            <a:endParaRPr/>
          </a:p>
        </p:txBody>
      </p:sp>
      <p:sp>
        <p:nvSpPr>
          <p:cNvPr id="821" name="Google Shape;821;p10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105"/>
          <p:cNvSpPr txBox="1"/>
          <p:nvPr>
            <p:ph type="ctrTitle"/>
          </p:nvPr>
        </p:nvSpPr>
        <p:spPr>
          <a:xfrm>
            <a:off x="369000" y="365700"/>
            <a:ext cx="8463300" cy="39258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zh-CN">
                <a:solidFill>
                  <a:schemeClr val="lt1"/>
                </a:solidFill>
              </a:rPr>
              <a:t>文件系统微过滤驱动</a:t>
            </a:r>
            <a:endParaRPr>
              <a:solidFill>
                <a:schemeClr val="lt1"/>
              </a:solidFill>
            </a:endParaRPr>
          </a:p>
        </p:txBody>
      </p:sp>
      <p:sp>
        <p:nvSpPr>
          <p:cNvPr id="827" name="Google Shape;827;p10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sz="7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虚拟内存</a:t>
            </a:r>
            <a:r>
              <a:rPr lang="zh-CN"/>
              <a:t>管理</a:t>
            </a:r>
            <a:endParaRPr/>
          </a:p>
          <a:p>
            <a:pPr indent="0" lvl="0" marL="0" rtl="0" algn="l">
              <a:spcBef>
                <a:spcPts val="0"/>
              </a:spcBef>
              <a:spcAft>
                <a:spcPts val="0"/>
              </a:spcAft>
              <a:buNone/>
            </a:pPr>
            <a:r>
              <a:t/>
            </a:r>
            <a:endParaRPr/>
          </a:p>
        </p:txBody>
      </p:sp>
      <p:sp>
        <p:nvSpPr>
          <p:cNvPr id="190" name="Google Shape;190;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191" name="Google Shape;191;p25"/>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50000"/>
              </a:lnSpc>
              <a:spcBef>
                <a:spcPts val="0"/>
              </a:spcBef>
              <a:spcAft>
                <a:spcPts val="0"/>
              </a:spcAft>
              <a:buNone/>
            </a:pPr>
            <a:r>
              <a:rPr lang="zh-CN"/>
              <a:t>内存以页面为单位进行管理，任何一种内存相关的属性都是以页面为粒度的，页面大小由CPU类型决定。下面的列表展示了不同平台架构的页大小：</a:t>
            </a:r>
            <a:endParaRPr/>
          </a:p>
          <a:p>
            <a:pPr indent="0" lvl="0" marL="0" marR="0" rtl="0" algn="l">
              <a:lnSpc>
                <a:spcPct val="115000"/>
              </a:lnSpc>
              <a:spcBef>
                <a:spcPts val="1200"/>
              </a:spcBef>
              <a:spcAft>
                <a:spcPts val="0"/>
              </a:spcAft>
              <a:buNone/>
            </a:pPr>
            <a:r>
              <a:t/>
            </a:r>
            <a:endParaRPr sz="1600"/>
          </a:p>
          <a:p>
            <a:pPr indent="0" lvl="0" marL="0" rtl="0" algn="l">
              <a:spcBef>
                <a:spcPts val="1200"/>
              </a:spcBef>
              <a:spcAft>
                <a:spcPts val="1200"/>
              </a:spcAft>
              <a:buNone/>
            </a:pPr>
            <a:r>
              <a:t/>
            </a:r>
            <a:endParaRPr/>
          </a:p>
        </p:txBody>
      </p:sp>
      <p:pic>
        <p:nvPicPr>
          <p:cNvPr id="192" name="Google Shape;192;p25"/>
          <p:cNvPicPr preferRelativeResize="0"/>
          <p:nvPr/>
        </p:nvPicPr>
        <p:blipFill>
          <a:blip r:embed="rId3">
            <a:alphaModFix/>
          </a:blip>
          <a:stretch>
            <a:fillRect/>
          </a:stretch>
        </p:blipFill>
        <p:spPr>
          <a:xfrm>
            <a:off x="635487" y="1963850"/>
            <a:ext cx="7873026" cy="22587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106"/>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文件系统过滤</a:t>
            </a:r>
            <a:endParaRPr/>
          </a:p>
        </p:txBody>
      </p:sp>
      <p:sp>
        <p:nvSpPr>
          <p:cNvPr id="833" name="Google Shape;833;p106"/>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Windows支持两种类型的文件系统过滤模型</a:t>
            </a:r>
            <a:endParaRPr/>
          </a:p>
          <a:p>
            <a:pPr indent="-304800" lvl="1" marL="914400" rtl="0" algn="l">
              <a:spcBef>
                <a:spcPts val="0"/>
              </a:spcBef>
              <a:spcAft>
                <a:spcPts val="0"/>
              </a:spcAft>
              <a:buSzPts val="1200"/>
              <a:buChar char="○"/>
            </a:pPr>
            <a:r>
              <a:rPr lang="zh-CN"/>
              <a:t>遗留过滤驱动(sfilter)</a:t>
            </a:r>
            <a:endParaRPr/>
          </a:p>
          <a:p>
            <a:pPr indent="-304800" lvl="1" marL="914400" rtl="0" algn="l">
              <a:spcBef>
                <a:spcPts val="0"/>
              </a:spcBef>
              <a:spcAft>
                <a:spcPts val="0"/>
              </a:spcAft>
              <a:buSzPts val="1200"/>
              <a:buChar char="○"/>
            </a:pPr>
            <a:r>
              <a:rPr lang="zh-CN"/>
              <a:t>微过滤驱动(minifilter)</a:t>
            </a:r>
            <a:endParaRPr/>
          </a:p>
          <a:p>
            <a:pPr indent="-330200" lvl="0" marL="457200" marR="0" rtl="0" algn="l">
              <a:lnSpc>
                <a:spcPct val="115000"/>
              </a:lnSpc>
              <a:spcBef>
                <a:spcPts val="0"/>
              </a:spcBef>
              <a:spcAft>
                <a:spcPts val="0"/>
              </a:spcAft>
              <a:buSzPts val="1600"/>
              <a:buChar char="●"/>
            </a:pPr>
            <a:r>
              <a:rPr lang="zh-CN"/>
              <a:t>系统内部提供了过滤管理器(filter manager)</a:t>
            </a:r>
            <a:endParaRPr/>
          </a:p>
          <a:p>
            <a:pPr indent="-304800" lvl="1" marL="914400" marR="0" rtl="0" algn="l">
              <a:lnSpc>
                <a:spcPct val="115000"/>
              </a:lnSpc>
              <a:spcBef>
                <a:spcPts val="0"/>
              </a:spcBef>
              <a:spcAft>
                <a:spcPts val="0"/>
              </a:spcAft>
              <a:buSzPts val="1200"/>
              <a:buChar char="○"/>
            </a:pPr>
            <a:r>
              <a:rPr lang="zh-CN"/>
              <a:t>使用遗留过滤驱动实现的</a:t>
            </a:r>
            <a:endParaRPr/>
          </a:p>
          <a:p>
            <a:pPr indent="-304800" lvl="1" marL="914400" marR="0" rtl="0" algn="l">
              <a:lnSpc>
                <a:spcPct val="115000"/>
              </a:lnSpc>
              <a:spcBef>
                <a:spcPts val="0"/>
              </a:spcBef>
              <a:spcAft>
                <a:spcPts val="0"/>
              </a:spcAft>
              <a:buSzPts val="1200"/>
              <a:buChar char="○"/>
            </a:pPr>
            <a:r>
              <a:rPr lang="zh-CN"/>
              <a:t>管理多个微过滤驱动</a:t>
            </a:r>
            <a:endParaRPr/>
          </a:p>
          <a:p>
            <a:pPr indent="-330200" lvl="0" marL="457200" marR="0" rtl="0" algn="l">
              <a:lnSpc>
                <a:spcPct val="115000"/>
              </a:lnSpc>
              <a:spcBef>
                <a:spcPts val="0"/>
              </a:spcBef>
              <a:spcAft>
                <a:spcPts val="0"/>
              </a:spcAft>
              <a:buSzPts val="1600"/>
              <a:buChar char="●"/>
            </a:pPr>
            <a:r>
              <a:rPr lang="zh-CN"/>
              <a:t>微过滤驱动相比于遗留过滤驱动更容易开发</a:t>
            </a:r>
            <a:endParaRPr/>
          </a:p>
          <a:p>
            <a:pPr indent="-330200" lvl="0" marL="457200" marR="0" rtl="0" algn="l">
              <a:lnSpc>
                <a:spcPct val="115000"/>
              </a:lnSpc>
              <a:spcBef>
                <a:spcPts val="0"/>
              </a:spcBef>
              <a:spcAft>
                <a:spcPts val="0"/>
              </a:spcAft>
              <a:buSzPts val="1600"/>
              <a:buChar char="●"/>
            </a:pPr>
            <a:r>
              <a:rPr lang="zh-CN"/>
              <a:t>微过滤驱动可以动态加载和卸载，而遗留过滤驱动无法在系统运行时卸载</a:t>
            </a:r>
            <a:endParaRPr/>
          </a:p>
          <a:p>
            <a:pPr indent="-330200" lvl="0" marL="457200" marR="0" rtl="0" algn="l">
              <a:lnSpc>
                <a:spcPct val="115000"/>
              </a:lnSpc>
              <a:spcBef>
                <a:spcPts val="0"/>
              </a:spcBef>
              <a:spcAft>
                <a:spcPts val="0"/>
              </a:spcAft>
              <a:buSzPts val="1600"/>
              <a:buChar char="●"/>
            </a:pPr>
            <a:r>
              <a:rPr lang="zh-CN"/>
              <a:t>微过滤驱动通过自身高度值(altitude)确定其在设备栈中的位置</a:t>
            </a:r>
            <a:endParaRPr/>
          </a:p>
        </p:txBody>
      </p:sp>
      <p:sp>
        <p:nvSpPr>
          <p:cNvPr id="834" name="Google Shape;834;p10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107"/>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过滤框架</a:t>
            </a:r>
            <a:endParaRPr/>
          </a:p>
        </p:txBody>
      </p:sp>
      <p:sp>
        <p:nvSpPr>
          <p:cNvPr id="840" name="Google Shape;840;p10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41" name="Google Shape;841;p107"/>
          <p:cNvPicPr preferRelativeResize="0"/>
          <p:nvPr/>
        </p:nvPicPr>
        <p:blipFill>
          <a:blip r:embed="rId3">
            <a:alphaModFix/>
          </a:blip>
          <a:stretch>
            <a:fillRect/>
          </a:stretch>
        </p:blipFill>
        <p:spPr>
          <a:xfrm>
            <a:off x="369000" y="1047600"/>
            <a:ext cx="3863600" cy="3397000"/>
          </a:xfrm>
          <a:prstGeom prst="rect">
            <a:avLst/>
          </a:prstGeom>
          <a:noFill/>
          <a:ln>
            <a:noFill/>
          </a:ln>
        </p:spPr>
      </p:pic>
      <p:pic>
        <p:nvPicPr>
          <p:cNvPr id="842" name="Google Shape;842;p107"/>
          <p:cNvPicPr preferRelativeResize="0"/>
          <p:nvPr/>
        </p:nvPicPr>
        <p:blipFill>
          <a:blip r:embed="rId4">
            <a:alphaModFix/>
          </a:blip>
          <a:stretch>
            <a:fillRect/>
          </a:stretch>
        </p:blipFill>
        <p:spPr>
          <a:xfrm>
            <a:off x="4691250" y="1047600"/>
            <a:ext cx="3862800" cy="3397000"/>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108"/>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初始化</a:t>
            </a:r>
            <a:endParaRPr/>
          </a:p>
        </p:txBody>
      </p:sp>
      <p:sp>
        <p:nvSpPr>
          <p:cNvPr id="848" name="Google Shape;848;p108"/>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330200" lvl="0" marL="457200" rtl="0" algn="l">
              <a:spcBef>
                <a:spcPts val="0"/>
              </a:spcBef>
              <a:spcAft>
                <a:spcPts val="0"/>
              </a:spcAft>
              <a:buSzPts val="1600"/>
              <a:buChar char="●"/>
            </a:pPr>
            <a:r>
              <a:rPr lang="zh-CN"/>
              <a:t>和</a:t>
            </a:r>
            <a:r>
              <a:rPr lang="zh-CN"/>
              <a:t>其他驱动程序一样</a:t>
            </a:r>
            <a:r>
              <a:rPr lang="zh-CN">
                <a:solidFill>
                  <a:schemeClr val="accent2"/>
                </a:solidFill>
              </a:rPr>
              <a:t>DriverEntry</a:t>
            </a:r>
            <a:r>
              <a:rPr lang="zh-CN"/>
              <a:t>例程作为程序入口</a:t>
            </a:r>
            <a:endParaRPr/>
          </a:p>
          <a:p>
            <a:pPr indent="-330200" lvl="0" marL="457200" rtl="0" algn="l">
              <a:spcBef>
                <a:spcPts val="0"/>
              </a:spcBef>
              <a:spcAft>
                <a:spcPts val="0"/>
              </a:spcAft>
              <a:buSzPts val="1600"/>
              <a:buChar char="●"/>
            </a:pPr>
            <a:r>
              <a:rPr lang="zh-CN"/>
              <a:t>通过调用</a:t>
            </a:r>
            <a:r>
              <a:rPr lang="zh-CN">
                <a:solidFill>
                  <a:schemeClr val="accent2"/>
                </a:solidFill>
              </a:rPr>
              <a:t>FltRegisterFilter</a:t>
            </a:r>
            <a:r>
              <a:rPr lang="zh-CN"/>
              <a:t>进行注册</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330200" lvl="0" marL="457200" rtl="0" algn="l">
              <a:spcBef>
                <a:spcPts val="1200"/>
              </a:spcBef>
              <a:spcAft>
                <a:spcPts val="0"/>
              </a:spcAft>
              <a:buSzPts val="1600"/>
              <a:buChar char="●"/>
            </a:pPr>
            <a:r>
              <a:rPr lang="zh-CN"/>
              <a:t>最后调用</a:t>
            </a:r>
            <a:r>
              <a:rPr lang="zh-CN">
                <a:solidFill>
                  <a:schemeClr val="accent2"/>
                </a:solidFill>
              </a:rPr>
              <a:t>FltStartFiltering</a:t>
            </a:r>
            <a:r>
              <a:rPr lang="zh-CN"/>
              <a:t>开始过滤操作</a:t>
            </a:r>
            <a:endParaRPr/>
          </a:p>
          <a:p>
            <a:pPr indent="-330200" lvl="0" marL="457200" rtl="0" algn="l">
              <a:spcBef>
                <a:spcPts val="0"/>
              </a:spcBef>
              <a:spcAft>
                <a:spcPts val="0"/>
              </a:spcAft>
              <a:buSzPts val="1600"/>
              <a:buChar char="●"/>
            </a:pPr>
            <a:r>
              <a:rPr lang="zh-CN"/>
              <a:t>没有自己的分发例程(IRP_MJ_READ，IRP_MJ_WRITE等)</a:t>
            </a:r>
            <a:endParaRPr/>
          </a:p>
          <a:p>
            <a:pPr indent="-304800" lvl="1" marL="914400" rtl="0" algn="l">
              <a:spcBef>
                <a:spcPts val="0"/>
              </a:spcBef>
              <a:spcAft>
                <a:spcPts val="0"/>
              </a:spcAft>
              <a:buSzPts val="1200"/>
              <a:buChar char="○"/>
            </a:pPr>
            <a:r>
              <a:rPr lang="zh-CN"/>
              <a:t>微过滤驱动程序并不直接在I/O路径上，不会获得IRP信息</a:t>
            </a:r>
            <a:endParaRPr/>
          </a:p>
        </p:txBody>
      </p:sp>
      <p:sp>
        <p:nvSpPr>
          <p:cNvPr id="849" name="Google Shape;849;p10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50" name="Google Shape;850;p108"/>
          <p:cNvPicPr preferRelativeResize="0"/>
          <p:nvPr/>
        </p:nvPicPr>
        <p:blipFill>
          <a:blip r:embed="rId3">
            <a:alphaModFix/>
          </a:blip>
          <a:stretch>
            <a:fillRect/>
          </a:stretch>
        </p:blipFill>
        <p:spPr>
          <a:xfrm>
            <a:off x="685450" y="1607125"/>
            <a:ext cx="8406001" cy="9528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09"/>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zh-CN"/>
              <a:t>FLT_REGISTRATION结构</a:t>
            </a:r>
            <a:endParaRPr/>
          </a:p>
        </p:txBody>
      </p:sp>
      <p:sp>
        <p:nvSpPr>
          <p:cNvPr id="856" name="Google Shape;856;p10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
        <p:nvSpPr>
          <p:cNvPr id="857" name="Google Shape;857;p109"/>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1200"/>
              </a:spcAft>
              <a:buNone/>
            </a:pPr>
            <a:r>
              <a:rPr lang="zh-CN"/>
              <a:t>FLT_REGISTRATION结构提供了注册必须的所有信息，定义如下：</a:t>
            </a:r>
            <a:endParaRPr/>
          </a:p>
        </p:txBody>
      </p:sp>
      <p:pic>
        <p:nvPicPr>
          <p:cNvPr id="858" name="Google Shape;858;p109"/>
          <p:cNvPicPr preferRelativeResize="0"/>
          <p:nvPr/>
        </p:nvPicPr>
        <p:blipFill>
          <a:blip r:embed="rId3">
            <a:alphaModFix/>
          </a:blip>
          <a:stretch>
            <a:fillRect/>
          </a:stretch>
        </p:blipFill>
        <p:spPr>
          <a:xfrm>
            <a:off x="369000" y="1350650"/>
            <a:ext cx="6511051" cy="33688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110"/>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zh-CN"/>
              <a:t>FLT_REGISTRATION重要字段</a:t>
            </a:r>
            <a:endParaRPr/>
          </a:p>
        </p:txBody>
      </p:sp>
      <p:sp>
        <p:nvSpPr>
          <p:cNvPr id="864" name="Google Shape;864;p110"/>
          <p:cNvSpPr txBox="1"/>
          <p:nvPr>
            <p:ph idx="1" type="body"/>
          </p:nvPr>
        </p:nvSpPr>
        <p:spPr>
          <a:xfrm>
            <a:off x="369000" y="1065700"/>
            <a:ext cx="8406000" cy="3416400"/>
          </a:xfrm>
          <a:prstGeom prst="rect">
            <a:avLst/>
          </a:prstGeom>
        </p:spPr>
        <p:txBody>
          <a:bodyPr anchorCtr="0" anchor="t" bIns="0" lIns="0" spcFirstLastPara="1" rIns="0" wrap="square" tIns="0">
            <a:noAutofit/>
          </a:bodyPr>
          <a:lstStyle/>
          <a:p>
            <a:pPr indent="-304800" lvl="0" marL="457200" rtl="0" algn="l">
              <a:lnSpc>
                <a:spcPct val="95000"/>
              </a:lnSpc>
              <a:spcBef>
                <a:spcPts val="0"/>
              </a:spcBef>
              <a:spcAft>
                <a:spcPts val="0"/>
              </a:spcAft>
              <a:buSzPts val="1200"/>
              <a:buChar char="●"/>
            </a:pPr>
            <a:r>
              <a:rPr lang="zh-CN" sz="1200"/>
              <a:t>Size</a:t>
            </a:r>
            <a:endParaRPr sz="1200"/>
          </a:p>
          <a:p>
            <a:pPr indent="-288925" lvl="1" marL="914400" rtl="0" algn="l">
              <a:lnSpc>
                <a:spcPct val="95000"/>
              </a:lnSpc>
              <a:spcBef>
                <a:spcPts val="0"/>
              </a:spcBef>
              <a:spcAft>
                <a:spcPts val="0"/>
              </a:spcAft>
              <a:buSzPts val="950"/>
              <a:buChar char="○"/>
            </a:pPr>
            <a:r>
              <a:rPr lang="zh-CN" sz="950"/>
              <a:t>必须设置成结构大小</a:t>
            </a:r>
            <a:endParaRPr sz="950"/>
          </a:p>
          <a:p>
            <a:pPr indent="-304800" lvl="0" marL="457200" rtl="0" algn="l">
              <a:lnSpc>
                <a:spcPct val="95000"/>
              </a:lnSpc>
              <a:spcBef>
                <a:spcPts val="0"/>
              </a:spcBef>
              <a:spcAft>
                <a:spcPts val="0"/>
              </a:spcAft>
              <a:buSzPts val="1200"/>
              <a:buChar char="●"/>
            </a:pPr>
            <a:r>
              <a:rPr lang="zh-CN" sz="1200"/>
              <a:t>Version</a:t>
            </a:r>
            <a:endParaRPr sz="1200"/>
          </a:p>
          <a:p>
            <a:pPr indent="-288925" lvl="1" marL="914400" rtl="0" algn="l">
              <a:lnSpc>
                <a:spcPct val="95000"/>
              </a:lnSpc>
              <a:spcBef>
                <a:spcPts val="0"/>
              </a:spcBef>
              <a:spcAft>
                <a:spcPts val="0"/>
              </a:spcAft>
              <a:buSzPts val="950"/>
              <a:buChar char="○"/>
            </a:pPr>
            <a:r>
              <a:rPr lang="zh-CN" sz="950"/>
              <a:t>基于目标系统的windows版本，使用FLT_REGISTRATION_VERSION</a:t>
            </a:r>
            <a:endParaRPr sz="950"/>
          </a:p>
          <a:p>
            <a:pPr indent="-304800" lvl="0" marL="457200" rtl="0" algn="l">
              <a:lnSpc>
                <a:spcPct val="95000"/>
              </a:lnSpc>
              <a:spcBef>
                <a:spcPts val="0"/>
              </a:spcBef>
              <a:spcAft>
                <a:spcPts val="0"/>
              </a:spcAft>
              <a:buSzPts val="1200"/>
              <a:buChar char="●"/>
            </a:pPr>
            <a:r>
              <a:rPr lang="zh-CN" sz="1200"/>
              <a:t>ContextRegistration</a:t>
            </a:r>
            <a:endParaRPr sz="1200"/>
          </a:p>
          <a:p>
            <a:pPr indent="-288925" lvl="1" marL="914400" rtl="0" algn="l">
              <a:lnSpc>
                <a:spcPct val="95000"/>
              </a:lnSpc>
              <a:spcBef>
                <a:spcPts val="0"/>
              </a:spcBef>
              <a:spcAft>
                <a:spcPts val="0"/>
              </a:spcAft>
              <a:buSzPts val="950"/>
              <a:buChar char="○"/>
            </a:pPr>
            <a:r>
              <a:rPr lang="zh-CN" sz="950"/>
              <a:t>指向FLT_CONTEXT_REGISTRATION结构数组的指针</a:t>
            </a:r>
            <a:endParaRPr sz="950"/>
          </a:p>
          <a:p>
            <a:pPr indent="-288925" lvl="1" marL="914400" rtl="0" algn="l">
              <a:lnSpc>
                <a:spcPct val="95000"/>
              </a:lnSpc>
              <a:spcBef>
                <a:spcPts val="0"/>
              </a:spcBef>
              <a:spcAft>
                <a:spcPts val="0"/>
              </a:spcAft>
              <a:buSzPts val="950"/>
              <a:buChar char="○"/>
            </a:pPr>
            <a:r>
              <a:rPr lang="zh-CN" sz="950"/>
              <a:t>数组中每个入口代表一个驱动程序可能用到的上下文</a:t>
            </a:r>
            <a:endParaRPr sz="950"/>
          </a:p>
          <a:p>
            <a:pPr indent="-288925" lvl="1" marL="914400" rtl="0" algn="l">
              <a:lnSpc>
                <a:spcPct val="95000"/>
              </a:lnSpc>
              <a:spcBef>
                <a:spcPts val="0"/>
              </a:spcBef>
              <a:spcAft>
                <a:spcPts val="0"/>
              </a:spcAft>
              <a:buSzPts val="950"/>
              <a:buChar char="○"/>
            </a:pPr>
            <a:r>
              <a:rPr lang="zh-CN" sz="950"/>
              <a:t>驱动程序定义的数据</a:t>
            </a:r>
            <a:endParaRPr sz="950"/>
          </a:p>
          <a:p>
            <a:pPr indent="-288925" lvl="1" marL="914400" rtl="0" algn="l">
              <a:lnSpc>
                <a:spcPct val="95000"/>
              </a:lnSpc>
              <a:spcBef>
                <a:spcPts val="0"/>
              </a:spcBef>
              <a:spcAft>
                <a:spcPts val="0"/>
              </a:spcAft>
              <a:buSzPts val="950"/>
              <a:buChar char="○"/>
            </a:pPr>
            <a:r>
              <a:rPr lang="zh-CN" sz="950"/>
              <a:t>不需要上下文可以设置为NULL</a:t>
            </a:r>
            <a:endParaRPr sz="950"/>
          </a:p>
          <a:p>
            <a:pPr indent="-304800" lvl="0" marL="457200" marR="0" rtl="0" algn="l">
              <a:lnSpc>
                <a:spcPct val="95000"/>
              </a:lnSpc>
              <a:spcBef>
                <a:spcPts val="0"/>
              </a:spcBef>
              <a:spcAft>
                <a:spcPts val="0"/>
              </a:spcAft>
              <a:buSzPts val="1200"/>
              <a:buChar char="●"/>
            </a:pPr>
            <a:r>
              <a:rPr lang="zh-CN" sz="1200"/>
              <a:t>OperationRegistration</a:t>
            </a:r>
            <a:endParaRPr sz="1200"/>
          </a:p>
          <a:p>
            <a:pPr indent="-288925" lvl="1" marL="914400" marR="0" rtl="0" algn="l">
              <a:lnSpc>
                <a:spcPct val="95000"/>
              </a:lnSpc>
              <a:spcBef>
                <a:spcPts val="0"/>
              </a:spcBef>
              <a:spcAft>
                <a:spcPts val="0"/>
              </a:spcAft>
              <a:buSzPts val="950"/>
              <a:buChar char="○"/>
            </a:pPr>
            <a:r>
              <a:rPr lang="zh-CN" sz="950"/>
              <a:t>指向FLT_OPERATION_REGISTRATION结构数组的指针</a:t>
            </a:r>
            <a:endParaRPr sz="950"/>
          </a:p>
          <a:p>
            <a:pPr indent="-288925" lvl="1" marL="914400" marR="0" rtl="0" algn="l">
              <a:lnSpc>
                <a:spcPct val="95000"/>
              </a:lnSpc>
              <a:spcBef>
                <a:spcPts val="0"/>
              </a:spcBef>
              <a:spcAft>
                <a:spcPts val="0"/>
              </a:spcAft>
              <a:buSzPts val="950"/>
              <a:buChar char="○"/>
            </a:pPr>
            <a:r>
              <a:rPr lang="zh-CN" sz="950"/>
              <a:t>操作前和操作后回调例程</a:t>
            </a:r>
            <a:endParaRPr sz="950"/>
          </a:p>
          <a:p>
            <a:pPr indent="-304800" lvl="0" marL="457200" marR="0" rtl="0" algn="l">
              <a:lnSpc>
                <a:spcPct val="95000"/>
              </a:lnSpc>
              <a:spcBef>
                <a:spcPts val="0"/>
              </a:spcBef>
              <a:spcAft>
                <a:spcPts val="0"/>
              </a:spcAft>
              <a:buSzPts val="1200"/>
              <a:buChar char="●"/>
            </a:pPr>
            <a:r>
              <a:rPr lang="zh-CN" sz="1200"/>
              <a:t>FilterUnlockCallback</a:t>
            </a:r>
            <a:endParaRPr sz="1200"/>
          </a:p>
          <a:p>
            <a:pPr indent="-288925" lvl="1" marL="914400" marR="0" rtl="0" algn="l">
              <a:lnSpc>
                <a:spcPct val="95000"/>
              </a:lnSpc>
              <a:spcBef>
                <a:spcPts val="0"/>
              </a:spcBef>
              <a:spcAft>
                <a:spcPts val="0"/>
              </a:spcAft>
              <a:buSzPts val="950"/>
              <a:buChar char="○"/>
            </a:pPr>
            <a:r>
              <a:rPr lang="zh-CN" sz="950"/>
              <a:t>驱动程序卸载回调例程</a:t>
            </a:r>
            <a:endParaRPr sz="950"/>
          </a:p>
          <a:p>
            <a:pPr indent="-288925" lvl="1" marL="914400" marR="0" rtl="0" algn="l">
              <a:lnSpc>
                <a:spcPct val="95000"/>
              </a:lnSpc>
              <a:spcBef>
                <a:spcPts val="0"/>
              </a:spcBef>
              <a:spcAft>
                <a:spcPts val="0"/>
              </a:spcAft>
              <a:buSzPts val="950"/>
              <a:buChar char="○"/>
            </a:pPr>
            <a:r>
              <a:rPr lang="zh-CN" sz="950"/>
              <a:t>必须调用FltUnregisterFilter注销自身的注册</a:t>
            </a:r>
            <a:endParaRPr sz="950"/>
          </a:p>
          <a:p>
            <a:pPr indent="-304800" lvl="0" marL="457200" marR="0" rtl="0" algn="l">
              <a:lnSpc>
                <a:spcPct val="95000"/>
              </a:lnSpc>
              <a:spcBef>
                <a:spcPts val="0"/>
              </a:spcBef>
              <a:spcAft>
                <a:spcPts val="0"/>
              </a:spcAft>
              <a:buSzPts val="1200"/>
              <a:buChar char="●"/>
            </a:pPr>
            <a:r>
              <a:rPr lang="zh-CN" sz="1200"/>
              <a:t>InstanceSetupCallback</a:t>
            </a:r>
            <a:endParaRPr sz="1200"/>
          </a:p>
          <a:p>
            <a:pPr indent="-288925" lvl="1" marL="914400" marR="0" rtl="0" algn="l">
              <a:lnSpc>
                <a:spcPct val="95000"/>
              </a:lnSpc>
              <a:spcBef>
                <a:spcPts val="0"/>
              </a:spcBef>
              <a:spcAft>
                <a:spcPts val="0"/>
              </a:spcAft>
              <a:buSzPts val="950"/>
              <a:buChar char="○"/>
            </a:pPr>
            <a:r>
              <a:rPr lang="zh-CN" sz="950"/>
              <a:t>驱动程序在一个实例被附加到一个新的卷时的通知回调</a:t>
            </a:r>
            <a:endParaRPr sz="950"/>
          </a:p>
          <a:p>
            <a:pPr indent="-304800" lvl="0" marL="457200" marR="0" rtl="0" algn="l">
              <a:lnSpc>
                <a:spcPct val="95000"/>
              </a:lnSpc>
              <a:spcBef>
                <a:spcPts val="0"/>
              </a:spcBef>
              <a:spcAft>
                <a:spcPts val="0"/>
              </a:spcAft>
              <a:buSzPts val="1200"/>
              <a:buChar char="●"/>
            </a:pPr>
            <a:r>
              <a:rPr lang="zh-CN" sz="1200"/>
              <a:t>InstanceQueryTeardownCallback</a:t>
            </a:r>
            <a:endParaRPr sz="1200"/>
          </a:p>
          <a:p>
            <a:pPr indent="-288925" lvl="1" marL="914400" marR="0" rtl="0" algn="l">
              <a:lnSpc>
                <a:spcPct val="95000"/>
              </a:lnSpc>
              <a:spcBef>
                <a:spcPts val="0"/>
              </a:spcBef>
              <a:spcAft>
                <a:spcPts val="0"/>
              </a:spcAft>
              <a:buSzPts val="950"/>
              <a:buChar char="○"/>
            </a:pPr>
            <a:r>
              <a:rPr lang="zh-CN" sz="950"/>
              <a:t>脱离卷之前的回调例程</a:t>
            </a:r>
            <a:endParaRPr sz="950"/>
          </a:p>
          <a:p>
            <a:pPr indent="-304800" lvl="0" marL="457200" marR="0" rtl="0" algn="l">
              <a:lnSpc>
                <a:spcPct val="95000"/>
              </a:lnSpc>
              <a:spcBef>
                <a:spcPts val="0"/>
              </a:spcBef>
              <a:spcAft>
                <a:spcPts val="0"/>
              </a:spcAft>
              <a:buSzPts val="1200"/>
              <a:buChar char="●"/>
            </a:pPr>
            <a:r>
              <a:rPr lang="zh-CN" sz="1200"/>
              <a:t>InstanceTeardownStartCallback</a:t>
            </a:r>
            <a:endParaRPr sz="1200"/>
          </a:p>
          <a:p>
            <a:pPr indent="-288925" lvl="1" marL="914400" marR="0" rtl="0" algn="l">
              <a:lnSpc>
                <a:spcPct val="95000"/>
              </a:lnSpc>
              <a:spcBef>
                <a:spcPts val="0"/>
              </a:spcBef>
              <a:spcAft>
                <a:spcPts val="0"/>
              </a:spcAft>
              <a:buSzPts val="950"/>
              <a:buChar char="○"/>
            </a:pPr>
            <a:r>
              <a:rPr lang="zh-CN" sz="950"/>
              <a:t>某个实例开始脱离时的回调例程</a:t>
            </a:r>
            <a:endParaRPr sz="950"/>
          </a:p>
          <a:p>
            <a:pPr indent="-304800" lvl="0" marL="457200" marR="0" rtl="0" algn="l">
              <a:lnSpc>
                <a:spcPct val="95000"/>
              </a:lnSpc>
              <a:spcBef>
                <a:spcPts val="0"/>
              </a:spcBef>
              <a:spcAft>
                <a:spcPts val="0"/>
              </a:spcAft>
              <a:buSzPts val="1200"/>
              <a:buChar char="●"/>
            </a:pPr>
            <a:r>
              <a:rPr lang="zh-CN" sz="1200"/>
              <a:t>InstanceTeardownCompleteCallback</a:t>
            </a:r>
            <a:endParaRPr sz="1200"/>
          </a:p>
          <a:p>
            <a:pPr indent="-288925" lvl="1" marL="914400" marR="0" rtl="0" algn="l">
              <a:lnSpc>
                <a:spcPct val="95000"/>
              </a:lnSpc>
              <a:spcBef>
                <a:spcPts val="0"/>
              </a:spcBef>
              <a:spcAft>
                <a:spcPts val="0"/>
              </a:spcAft>
              <a:buSzPts val="950"/>
              <a:buChar char="○"/>
            </a:pPr>
            <a:r>
              <a:rPr lang="zh-CN" sz="950"/>
              <a:t>所有挂起的I/O操作完成或者取消的回调例程</a:t>
            </a:r>
            <a:endParaRPr sz="950"/>
          </a:p>
          <a:p>
            <a:pPr indent="0" lvl="0" marL="0" marR="0" rtl="0" algn="l">
              <a:lnSpc>
                <a:spcPct val="95000"/>
              </a:lnSpc>
              <a:spcBef>
                <a:spcPts val="1200"/>
              </a:spcBef>
              <a:spcAft>
                <a:spcPts val="1200"/>
              </a:spcAft>
              <a:buSzPts val="688"/>
              <a:buNone/>
            </a:pPr>
            <a:r>
              <a:t/>
            </a:r>
            <a:endParaRPr sz="1200"/>
          </a:p>
        </p:txBody>
      </p:sp>
      <p:sp>
        <p:nvSpPr>
          <p:cNvPr id="865" name="Google Shape;865;p1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111"/>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操作回调注册</a:t>
            </a:r>
            <a:endParaRPr/>
          </a:p>
        </p:txBody>
      </p:sp>
      <p:sp>
        <p:nvSpPr>
          <p:cNvPr id="871" name="Google Shape;871;p111"/>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marR="0" rtl="0" algn="l">
              <a:lnSpc>
                <a:spcPct val="115000"/>
              </a:lnSpc>
              <a:spcBef>
                <a:spcPts val="0"/>
              </a:spcBef>
              <a:spcAft>
                <a:spcPts val="0"/>
              </a:spcAft>
              <a:buNone/>
            </a:pPr>
            <a:r>
              <a:rPr lang="zh-CN"/>
              <a:t>微过滤驱动程序注册时由</a:t>
            </a:r>
            <a:r>
              <a:rPr lang="zh-CN">
                <a:solidFill>
                  <a:schemeClr val="accent2"/>
                </a:solidFill>
              </a:rPr>
              <a:t>FLT_OPERATION_REGISTRATION</a:t>
            </a:r>
            <a:r>
              <a:rPr lang="zh-CN"/>
              <a:t>结构提供</a:t>
            </a:r>
            <a:endParaRPr/>
          </a:p>
          <a:p>
            <a:pPr indent="-330200" lvl="0" marL="457200" rtl="0" algn="l">
              <a:spcBef>
                <a:spcPts val="1200"/>
              </a:spcBef>
              <a:spcAft>
                <a:spcPts val="0"/>
              </a:spcAft>
              <a:buSzPts val="1600"/>
              <a:buChar char="●"/>
            </a:pPr>
            <a:r>
              <a:rPr lang="zh-CN"/>
              <a:t>MajorFunction：主功能代码，如IRP_MJ_CREATE等</a:t>
            </a:r>
            <a:endParaRPr/>
          </a:p>
          <a:p>
            <a:pPr indent="-330200" lvl="0" marL="457200" rtl="0" algn="l">
              <a:spcBef>
                <a:spcPts val="0"/>
              </a:spcBef>
              <a:spcAft>
                <a:spcPts val="0"/>
              </a:spcAft>
              <a:buSzPts val="1600"/>
              <a:buChar char="●"/>
            </a:pPr>
            <a:r>
              <a:rPr lang="zh-CN"/>
              <a:t>Flags：集合标志，可以为0或如下标志组合</a:t>
            </a:r>
            <a:endParaRPr/>
          </a:p>
          <a:p>
            <a:pPr indent="-304800" lvl="1" marL="914400" rtl="0" algn="l">
              <a:spcBef>
                <a:spcPts val="0"/>
              </a:spcBef>
              <a:spcAft>
                <a:spcPts val="0"/>
              </a:spcAft>
              <a:buSzPts val="1200"/>
              <a:buChar char="○"/>
            </a:pPr>
            <a:r>
              <a:rPr lang="zh-CN"/>
              <a:t>FLTFL_OPERATION_REGISTRATION_SKIP_CACHED_IO</a:t>
            </a:r>
            <a:endParaRPr/>
          </a:p>
          <a:p>
            <a:pPr indent="-304800" lvl="2" marL="1371600" rtl="0" algn="l">
              <a:spcBef>
                <a:spcPts val="0"/>
              </a:spcBef>
              <a:spcAft>
                <a:spcPts val="0"/>
              </a:spcAft>
              <a:buSzPts val="1200"/>
              <a:buChar char="■"/>
            </a:pPr>
            <a:r>
              <a:rPr lang="zh-CN"/>
              <a:t>缓存I/O则不调用回调</a:t>
            </a:r>
            <a:endParaRPr/>
          </a:p>
          <a:p>
            <a:pPr indent="-304800" lvl="1" marL="914400" marR="0" rtl="0" algn="l">
              <a:lnSpc>
                <a:spcPct val="115000"/>
              </a:lnSpc>
              <a:spcBef>
                <a:spcPts val="0"/>
              </a:spcBef>
              <a:spcAft>
                <a:spcPts val="0"/>
              </a:spcAft>
              <a:buSzPts val="1200"/>
              <a:buChar char="○"/>
            </a:pPr>
            <a:r>
              <a:rPr lang="zh-CN" sz="1200"/>
              <a:t>FLTFL_OPERATION_REGISTRATION_SKIP_PAGING_IO</a:t>
            </a:r>
            <a:endParaRPr sz="1200"/>
          </a:p>
          <a:p>
            <a:pPr indent="-304800" lvl="2" marL="1371600" marR="0" rtl="0" algn="l">
              <a:lnSpc>
                <a:spcPct val="115000"/>
              </a:lnSpc>
              <a:spcBef>
                <a:spcPts val="0"/>
              </a:spcBef>
              <a:spcAft>
                <a:spcPts val="0"/>
              </a:spcAft>
              <a:buSzPts val="1200"/>
              <a:buChar char="■"/>
            </a:pPr>
            <a:r>
              <a:rPr lang="zh-CN"/>
              <a:t>对换页I/O不调用回调</a:t>
            </a:r>
            <a:endParaRPr/>
          </a:p>
          <a:p>
            <a:pPr indent="-304800" lvl="1" marL="914400" marR="0" rtl="0" algn="l">
              <a:lnSpc>
                <a:spcPct val="115000"/>
              </a:lnSpc>
              <a:spcBef>
                <a:spcPts val="0"/>
              </a:spcBef>
              <a:spcAft>
                <a:spcPts val="0"/>
              </a:spcAft>
              <a:buSzPts val="1200"/>
              <a:buChar char="○"/>
            </a:pPr>
            <a:r>
              <a:rPr lang="zh-CN"/>
              <a:t>FLTFL_OPERATION_REGISTRATION_SKIP_NON_DASD_IO</a:t>
            </a:r>
            <a:endParaRPr/>
          </a:p>
          <a:p>
            <a:pPr indent="-304800" lvl="2" marL="1371600" marR="0" rtl="0" algn="l">
              <a:lnSpc>
                <a:spcPct val="115000"/>
              </a:lnSpc>
              <a:spcBef>
                <a:spcPts val="0"/>
              </a:spcBef>
              <a:spcAft>
                <a:spcPts val="0"/>
              </a:spcAft>
              <a:buSzPts val="1200"/>
              <a:buChar char="■"/>
            </a:pPr>
            <a:r>
              <a:rPr lang="zh-CN"/>
              <a:t>对直接访问卷不调用回调</a:t>
            </a:r>
            <a:endParaRPr/>
          </a:p>
          <a:p>
            <a:pPr indent="-330200" lvl="0" marL="457200" marR="0" rtl="0" algn="l">
              <a:lnSpc>
                <a:spcPct val="115000"/>
              </a:lnSpc>
              <a:spcBef>
                <a:spcPts val="0"/>
              </a:spcBef>
              <a:spcAft>
                <a:spcPts val="0"/>
              </a:spcAft>
              <a:buSzPts val="1600"/>
              <a:buChar char="●"/>
            </a:pPr>
            <a:r>
              <a:rPr lang="zh-CN"/>
              <a:t>PreOperation：操作前回调</a:t>
            </a:r>
            <a:endParaRPr/>
          </a:p>
          <a:p>
            <a:pPr indent="-330200" lvl="0" marL="457200" marR="0" rtl="0" algn="l">
              <a:lnSpc>
                <a:spcPct val="115000"/>
              </a:lnSpc>
              <a:spcBef>
                <a:spcPts val="0"/>
              </a:spcBef>
              <a:spcAft>
                <a:spcPts val="0"/>
              </a:spcAft>
              <a:buSzPts val="1600"/>
              <a:buChar char="●"/>
            </a:pPr>
            <a:r>
              <a:rPr lang="zh-CN"/>
              <a:t>POSTOperation：操作后回调</a:t>
            </a:r>
            <a:endParaRPr/>
          </a:p>
          <a:p>
            <a:pPr indent="0" lvl="0" marL="0" rtl="0" algn="l">
              <a:spcBef>
                <a:spcPts val="1200"/>
              </a:spcBef>
              <a:spcAft>
                <a:spcPts val="1200"/>
              </a:spcAft>
              <a:buNone/>
            </a:pPr>
            <a:r>
              <a:t/>
            </a:r>
            <a:endParaRPr/>
          </a:p>
        </p:txBody>
      </p:sp>
      <p:sp>
        <p:nvSpPr>
          <p:cNvPr id="872" name="Google Shape;872;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73" name="Google Shape;873;p111"/>
          <p:cNvPicPr preferRelativeResize="0"/>
          <p:nvPr/>
        </p:nvPicPr>
        <p:blipFill>
          <a:blip r:embed="rId3">
            <a:alphaModFix/>
          </a:blip>
          <a:stretch>
            <a:fillRect/>
          </a:stretch>
        </p:blipFill>
        <p:spPr>
          <a:xfrm>
            <a:off x="5869325" y="1525175"/>
            <a:ext cx="3151825" cy="12691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7" name="Shape 877"/>
        <p:cNvGrpSpPr/>
        <p:nvPr/>
      </p:nvGrpSpPr>
      <p:grpSpPr>
        <a:xfrm>
          <a:off x="0" y="0"/>
          <a:ext cx="0" cy="0"/>
          <a:chOff x="0" y="0"/>
          <a:chExt cx="0" cy="0"/>
        </a:xfrm>
      </p:grpSpPr>
      <p:sp>
        <p:nvSpPr>
          <p:cNvPr id="878" name="Google Shape;878;p112"/>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常见主动能代码</a:t>
            </a:r>
            <a:endParaRPr/>
          </a:p>
        </p:txBody>
      </p:sp>
      <p:sp>
        <p:nvSpPr>
          <p:cNvPr id="879" name="Google Shape;879;p1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80" name="Google Shape;880;p112"/>
          <p:cNvPicPr preferRelativeResize="0"/>
          <p:nvPr/>
        </p:nvPicPr>
        <p:blipFill>
          <a:blip r:embed="rId3">
            <a:alphaModFix/>
          </a:blip>
          <a:stretch>
            <a:fillRect/>
          </a:stretch>
        </p:blipFill>
        <p:spPr>
          <a:xfrm>
            <a:off x="517264" y="1090800"/>
            <a:ext cx="8109472" cy="3420017"/>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sp>
        <p:nvSpPr>
          <p:cNvPr id="885" name="Google Shape;885;p113"/>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minifilter回调注册例子</a:t>
            </a:r>
            <a:endParaRPr/>
          </a:p>
        </p:txBody>
      </p:sp>
      <p:sp>
        <p:nvSpPr>
          <p:cNvPr id="886" name="Google Shape;886;p1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887" name="Google Shape;887;p113"/>
          <p:cNvPicPr preferRelativeResize="0"/>
          <p:nvPr/>
        </p:nvPicPr>
        <p:blipFill>
          <a:blip r:embed="rId3">
            <a:alphaModFix/>
          </a:blip>
          <a:stretch>
            <a:fillRect/>
          </a:stretch>
        </p:blipFill>
        <p:spPr>
          <a:xfrm>
            <a:off x="866228" y="862200"/>
            <a:ext cx="7411543" cy="39003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14"/>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高度值(Altitude)</a:t>
            </a:r>
            <a:endParaRPr/>
          </a:p>
        </p:txBody>
      </p:sp>
      <p:sp>
        <p:nvSpPr>
          <p:cNvPr id="893" name="Google Shape;893;p114"/>
          <p:cNvSpPr txBox="1"/>
          <p:nvPr>
            <p:ph idx="1" type="body"/>
          </p:nvPr>
        </p:nvSpPr>
        <p:spPr>
          <a:xfrm>
            <a:off x="369000" y="1065700"/>
            <a:ext cx="8406000" cy="3416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zh-CN"/>
              <a:t>文件系统微过滤驱动必须有一个高度值，以指示其在文件系统过滤层中的相对位置</a:t>
            </a:r>
            <a:endParaRPr/>
          </a:p>
          <a:p>
            <a:pPr indent="-330200" lvl="0" marL="457200" rtl="0" algn="l">
              <a:spcBef>
                <a:spcPts val="1200"/>
              </a:spcBef>
              <a:spcAft>
                <a:spcPts val="0"/>
              </a:spcAft>
              <a:buSzPts val="1600"/>
              <a:buChar char="●"/>
            </a:pPr>
            <a:r>
              <a:rPr lang="zh-CN"/>
              <a:t>值越大位置越靠上</a:t>
            </a:r>
            <a:endParaRPr/>
          </a:p>
          <a:p>
            <a:pPr indent="-330200" lvl="0" marL="457200" rtl="0" algn="l">
              <a:spcBef>
                <a:spcPts val="0"/>
              </a:spcBef>
              <a:spcAft>
                <a:spcPts val="0"/>
              </a:spcAft>
              <a:buSzPts val="1600"/>
              <a:buChar char="●"/>
            </a:pPr>
            <a:r>
              <a:rPr lang="zh-CN"/>
              <a:t>每个文件系统微过滤驱动的高度值是唯一的</a:t>
            </a:r>
            <a:endParaRPr/>
          </a:p>
          <a:p>
            <a:pPr indent="-330200" lvl="0" marL="457200" rtl="0" algn="l">
              <a:spcBef>
                <a:spcPts val="0"/>
              </a:spcBef>
              <a:spcAft>
                <a:spcPts val="0"/>
              </a:spcAft>
              <a:buSzPts val="1600"/>
              <a:buChar char="●"/>
            </a:pPr>
            <a:r>
              <a:rPr lang="zh-CN"/>
              <a:t>微软基于驱动程序的需要定义了高度范围</a:t>
            </a:r>
            <a:endParaRPr/>
          </a:p>
          <a:p>
            <a:pPr indent="-304800" lvl="1" marL="914400" rtl="0" algn="l">
              <a:spcBef>
                <a:spcPts val="0"/>
              </a:spcBef>
              <a:spcAft>
                <a:spcPts val="0"/>
              </a:spcAft>
              <a:buSzPts val="1200"/>
              <a:buChar char="○"/>
            </a:pPr>
            <a:r>
              <a:rPr lang="zh-CN"/>
              <a:t>为得到适当的高度，需要向微软请求分配合理的高度值</a:t>
            </a:r>
            <a:endParaRPr/>
          </a:p>
          <a:p>
            <a:pPr indent="-304800" lvl="1" marL="914400" rtl="0" algn="l">
              <a:spcBef>
                <a:spcPts val="0"/>
              </a:spcBef>
              <a:spcAft>
                <a:spcPts val="0"/>
              </a:spcAft>
              <a:buSzPts val="1200"/>
              <a:buChar char="○"/>
            </a:pPr>
            <a:r>
              <a:rPr lang="zh-CN" u="sng">
                <a:solidFill>
                  <a:srgbClr val="0078BF"/>
                </a:solidFill>
                <a:hlinkClick r:id="rId3">
                  <a:extLst>
                    <a:ext uri="{A12FA001-AC4F-418D-AE19-62706E023703}">
                      <ahyp:hlinkClr val="tx"/>
                    </a:ext>
                  </a:extLst>
                </a:hlinkClick>
              </a:rPr>
              <a:t>官方已分配的高度范围列表</a:t>
            </a:r>
            <a:endParaRPr>
              <a:solidFill>
                <a:srgbClr val="0078BF"/>
              </a:solidFill>
            </a:endParaRPr>
          </a:p>
        </p:txBody>
      </p:sp>
      <p:sp>
        <p:nvSpPr>
          <p:cNvPr id="894" name="Google Shape;894;p1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115"/>
          <p:cNvSpPr txBox="1"/>
          <p:nvPr>
            <p:ph type="title"/>
          </p:nvPr>
        </p:nvSpPr>
        <p:spPr>
          <a:xfrm>
            <a:off x="369000" y="365700"/>
            <a:ext cx="84060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zh-CN"/>
              <a:t>高度范围信息</a:t>
            </a:r>
            <a:endParaRPr/>
          </a:p>
        </p:txBody>
      </p:sp>
      <p:sp>
        <p:nvSpPr>
          <p:cNvPr id="900" name="Google Shape;900;p1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CN"/>
              <a:t>‹#›</a:t>
            </a:fld>
            <a:endParaRPr/>
          </a:p>
        </p:txBody>
      </p:sp>
      <p:pic>
        <p:nvPicPr>
          <p:cNvPr id="901" name="Google Shape;901;p115"/>
          <p:cNvPicPr preferRelativeResize="0"/>
          <p:nvPr/>
        </p:nvPicPr>
        <p:blipFill>
          <a:blip r:embed="rId3">
            <a:alphaModFix/>
          </a:blip>
          <a:stretch>
            <a:fillRect/>
          </a:stretch>
        </p:blipFill>
        <p:spPr>
          <a:xfrm>
            <a:off x="2653820" y="877500"/>
            <a:ext cx="3836360" cy="39002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oughtworks Master ">
  <a:themeElements>
    <a:clrScheme name="Simple Light">
      <a:dk1>
        <a:srgbClr val="000000"/>
      </a:dk1>
      <a:lt1>
        <a:srgbClr val="FFFFFF"/>
      </a:lt1>
      <a:dk2>
        <a:srgbClr val="666666"/>
      </a:dk2>
      <a:lt2>
        <a:srgbClr val="EDF1F3"/>
      </a:lt2>
      <a:accent1>
        <a:srgbClr val="003D4F"/>
      </a:accent1>
      <a:accent2>
        <a:srgbClr val="F2617A"/>
      </a:accent2>
      <a:accent3>
        <a:srgbClr val="CC850A"/>
      </a:accent3>
      <a:accent4>
        <a:srgbClr val="6B9E78"/>
      </a:accent4>
      <a:accent5>
        <a:srgbClr val="47A1AD"/>
      </a:accent5>
      <a:accent6>
        <a:srgbClr val="634F7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